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9" r:id="rId5"/>
    <p:sldId id="260" r:id="rId6"/>
    <p:sldId id="276" r:id="rId7"/>
    <p:sldId id="257" r:id="rId8"/>
    <p:sldId id="265" r:id="rId9"/>
    <p:sldId id="267" r:id="rId10"/>
    <p:sldId id="268" r:id="rId11"/>
    <p:sldId id="270" r:id="rId12"/>
    <p:sldId id="274" r:id="rId13"/>
    <p:sldId id="269" r:id="rId14"/>
    <p:sldId id="271" r:id="rId15"/>
    <p:sldId id="272" r:id="rId16"/>
    <p:sldId id="266" r:id="rId17"/>
    <p:sldId id="277" r:id="rId18"/>
    <p:sldId id="278" r:id="rId19"/>
    <p:sldId id="258" r:id="rId20"/>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B99B72-9B7F-4243-8034-65CBB7527BFF}" v="567" dt="2025-07-31T14:01:05.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5" autoAdjust="0"/>
    <p:restoredTop sz="84673" autoAdjust="0"/>
  </p:normalViewPr>
  <p:slideViewPr>
    <p:cSldViewPr snapToGrid="0">
      <p:cViewPr varScale="1">
        <p:scale>
          <a:sx n="49" d="100"/>
          <a:sy n="49" d="100"/>
        </p:scale>
        <p:origin x="77" y="509"/>
      </p:cViewPr>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ies Boulet" userId="53e0b9ba-5237-480f-a85c-4c024ec94ad2" providerId="ADAL" clId="{94EE655C-BAE5-43BC-AB22-0780AC2B4B86}"/>
    <pc:docChg chg="undo custSel addSld delSld modSld sldOrd">
      <pc:chgData name="Dries Boulet" userId="53e0b9ba-5237-480f-a85c-4c024ec94ad2" providerId="ADAL" clId="{94EE655C-BAE5-43BC-AB22-0780AC2B4B86}" dt="2021-12-16T20:56:21.145" v="4926" actId="20577"/>
      <pc:docMkLst>
        <pc:docMk/>
      </pc:docMkLst>
      <pc:sldChg chg="modSp">
        <pc:chgData name="Dries Boulet" userId="53e0b9ba-5237-480f-a85c-4c024ec94ad2" providerId="ADAL" clId="{94EE655C-BAE5-43BC-AB22-0780AC2B4B86}" dt="2021-12-16T17:36:34.081" v="4" actId="20577"/>
        <pc:sldMkLst>
          <pc:docMk/>
          <pc:sldMk cId="343204842" sldId="256"/>
        </pc:sldMkLst>
      </pc:sldChg>
      <pc:sldChg chg="modNotesTx">
        <pc:chgData name="Dries Boulet" userId="53e0b9ba-5237-480f-a85c-4c024ec94ad2" providerId="ADAL" clId="{94EE655C-BAE5-43BC-AB22-0780AC2B4B86}" dt="2021-12-16T19:09:01.783" v="1517" actId="20577"/>
        <pc:sldMkLst>
          <pc:docMk/>
          <pc:sldMk cId="1550186105" sldId="257"/>
        </pc:sldMkLst>
      </pc:sldChg>
      <pc:sldChg chg="modNotesTx">
        <pc:chgData name="Dries Boulet" userId="53e0b9ba-5237-480f-a85c-4c024ec94ad2" providerId="ADAL" clId="{94EE655C-BAE5-43BC-AB22-0780AC2B4B86}" dt="2021-12-16T19:10:02.107" v="1567" actId="20577"/>
        <pc:sldMkLst>
          <pc:docMk/>
          <pc:sldMk cId="1275833418" sldId="258"/>
        </pc:sldMkLst>
      </pc:sldChg>
      <pc:sldChg chg="modSp modNotesTx">
        <pc:chgData name="Dries Boulet" userId="53e0b9ba-5237-480f-a85c-4c024ec94ad2" providerId="ADAL" clId="{94EE655C-BAE5-43BC-AB22-0780AC2B4B86}" dt="2021-12-16T19:16:40.450" v="1895" actId="20577"/>
        <pc:sldMkLst>
          <pc:docMk/>
          <pc:sldMk cId="501753226" sldId="272"/>
        </pc:sldMkLst>
      </pc:sldChg>
      <pc:sldChg chg="modSp modNotesTx">
        <pc:chgData name="Dries Boulet" userId="53e0b9ba-5237-480f-a85c-4c024ec94ad2" providerId="ADAL" clId="{94EE655C-BAE5-43BC-AB22-0780AC2B4B86}" dt="2021-12-16T20:43:20.224" v="4159" actId="20577"/>
        <pc:sldMkLst>
          <pc:docMk/>
          <pc:sldMk cId="1325075936" sldId="273"/>
        </pc:sldMkLst>
      </pc:sldChg>
      <pc:sldChg chg="modSp">
        <pc:chgData name="Dries Boulet" userId="53e0b9ba-5237-480f-a85c-4c024ec94ad2" providerId="ADAL" clId="{94EE655C-BAE5-43BC-AB22-0780AC2B4B86}" dt="2021-12-16T20:50:58.329" v="4391" actId="20577"/>
        <pc:sldMkLst>
          <pc:docMk/>
          <pc:sldMk cId="1639790308" sldId="274"/>
        </pc:sldMkLst>
      </pc:sldChg>
      <pc:sldChg chg="modSp modAnim modNotesTx">
        <pc:chgData name="Dries Boulet" userId="53e0b9ba-5237-480f-a85c-4c024ec94ad2" providerId="ADAL" clId="{94EE655C-BAE5-43BC-AB22-0780AC2B4B86}" dt="2021-12-16T20:30:09.191" v="3757" actId="20577"/>
        <pc:sldMkLst>
          <pc:docMk/>
          <pc:sldMk cId="860499076" sldId="275"/>
        </pc:sldMkLst>
      </pc:sldChg>
      <pc:sldChg chg="modSp modNotesTx">
        <pc:chgData name="Dries Boulet" userId="53e0b9ba-5237-480f-a85c-4c024ec94ad2" providerId="ADAL" clId="{94EE655C-BAE5-43BC-AB22-0780AC2B4B86}" dt="2021-12-16T19:38:32.450" v="2659"/>
        <pc:sldMkLst>
          <pc:docMk/>
          <pc:sldMk cId="3854892667" sldId="277"/>
        </pc:sldMkLst>
      </pc:sldChg>
      <pc:sldChg chg="modSp modNotesTx">
        <pc:chgData name="Dries Boulet" userId="53e0b9ba-5237-480f-a85c-4c024ec94ad2" providerId="ADAL" clId="{94EE655C-BAE5-43BC-AB22-0780AC2B4B86}" dt="2021-12-16T20:33:14.482" v="4072" actId="20577"/>
        <pc:sldMkLst>
          <pc:docMk/>
          <pc:sldMk cId="717668299" sldId="278"/>
        </pc:sldMkLst>
      </pc:sldChg>
      <pc:sldChg chg="modSp mod modNotesTx">
        <pc:chgData name="Dries Boulet" userId="53e0b9ba-5237-480f-a85c-4c024ec94ad2" providerId="ADAL" clId="{94EE655C-BAE5-43BC-AB22-0780AC2B4B86}" dt="2021-12-16T17:47:18.561" v="639" actId="20577"/>
        <pc:sldMkLst>
          <pc:docMk/>
          <pc:sldMk cId="2854963386" sldId="346"/>
        </pc:sldMkLst>
      </pc:sldChg>
      <pc:sldChg chg="modSp modNotesTx">
        <pc:chgData name="Dries Boulet" userId="53e0b9ba-5237-480f-a85c-4c024ec94ad2" providerId="ADAL" clId="{94EE655C-BAE5-43BC-AB22-0780AC2B4B86}" dt="2021-12-16T20:44:09.407" v="4251" actId="20577"/>
        <pc:sldMkLst>
          <pc:docMk/>
          <pc:sldMk cId="1280452734" sldId="348"/>
        </pc:sldMkLst>
      </pc:sldChg>
      <pc:sldChg chg="modSp modNotesTx">
        <pc:chgData name="Dries Boulet" userId="53e0b9ba-5237-480f-a85c-4c024ec94ad2" providerId="ADAL" clId="{94EE655C-BAE5-43BC-AB22-0780AC2B4B86}" dt="2021-12-16T19:55:15.418" v="3038" actId="20577"/>
        <pc:sldMkLst>
          <pc:docMk/>
          <pc:sldMk cId="2935467813" sldId="350"/>
        </pc:sldMkLst>
      </pc:sldChg>
      <pc:sldChg chg="del">
        <pc:chgData name="Dries Boulet" userId="53e0b9ba-5237-480f-a85c-4c024ec94ad2" providerId="ADAL" clId="{94EE655C-BAE5-43BC-AB22-0780AC2B4B86}" dt="2021-12-16T17:45:42.809" v="429" actId="47"/>
        <pc:sldMkLst>
          <pc:docMk/>
          <pc:sldMk cId="577824491" sldId="351"/>
        </pc:sldMkLst>
      </pc:sldChg>
      <pc:sldChg chg="del">
        <pc:chgData name="Dries Boulet" userId="53e0b9ba-5237-480f-a85c-4c024ec94ad2" providerId="ADAL" clId="{94EE655C-BAE5-43BC-AB22-0780AC2B4B86}" dt="2021-12-16T17:45:44.964" v="430" actId="47"/>
        <pc:sldMkLst>
          <pc:docMk/>
          <pc:sldMk cId="381774063" sldId="352"/>
        </pc:sldMkLst>
      </pc:sldChg>
      <pc:sldChg chg="modSp mod modNotesTx">
        <pc:chgData name="Dries Boulet" userId="53e0b9ba-5237-480f-a85c-4c024ec94ad2" providerId="ADAL" clId="{94EE655C-BAE5-43BC-AB22-0780AC2B4B86}" dt="2021-12-16T20:41:57.824" v="4090" actId="20577"/>
        <pc:sldMkLst>
          <pc:docMk/>
          <pc:sldMk cId="3954068298" sldId="359"/>
        </pc:sldMkLst>
      </pc:sldChg>
      <pc:sldChg chg="modSp modNotesTx">
        <pc:chgData name="Dries Boulet" userId="53e0b9ba-5237-480f-a85c-4c024ec94ad2" providerId="ADAL" clId="{94EE655C-BAE5-43BC-AB22-0780AC2B4B86}" dt="2021-12-16T20:56:21.145" v="4926" actId="20577"/>
        <pc:sldMkLst>
          <pc:docMk/>
          <pc:sldMk cId="1513492687" sldId="360"/>
        </pc:sldMkLst>
      </pc:sldChg>
      <pc:sldChg chg="del">
        <pc:chgData name="Dries Boulet" userId="53e0b9ba-5237-480f-a85c-4c024ec94ad2" providerId="ADAL" clId="{94EE655C-BAE5-43BC-AB22-0780AC2B4B86}" dt="2021-12-16T18:29:07.883" v="1220" actId="47"/>
        <pc:sldMkLst>
          <pc:docMk/>
          <pc:sldMk cId="3072217594" sldId="361"/>
        </pc:sldMkLst>
      </pc:sldChg>
      <pc:sldChg chg="del">
        <pc:chgData name="Dries Boulet" userId="53e0b9ba-5237-480f-a85c-4c024ec94ad2" providerId="ADAL" clId="{94EE655C-BAE5-43BC-AB22-0780AC2B4B86}" dt="2021-12-16T18:29:10.052" v="1221" actId="47"/>
        <pc:sldMkLst>
          <pc:docMk/>
          <pc:sldMk cId="3738881460" sldId="362"/>
        </pc:sldMkLst>
      </pc:sldChg>
      <pc:sldChg chg="del">
        <pc:chgData name="Dries Boulet" userId="53e0b9ba-5237-480f-a85c-4c024ec94ad2" providerId="ADAL" clId="{94EE655C-BAE5-43BC-AB22-0780AC2B4B86}" dt="2021-12-16T18:29:11.613" v="1222" actId="47"/>
        <pc:sldMkLst>
          <pc:docMk/>
          <pc:sldMk cId="877492390" sldId="363"/>
        </pc:sldMkLst>
      </pc:sldChg>
      <pc:sldChg chg="modSp add ord modNotesTx">
        <pc:chgData name="Dries Boulet" userId="53e0b9ba-5237-480f-a85c-4c024ec94ad2" providerId="ADAL" clId="{94EE655C-BAE5-43BC-AB22-0780AC2B4B86}" dt="2021-12-16T20:02:45.852" v="3609" actId="20577"/>
        <pc:sldMkLst>
          <pc:docMk/>
          <pc:sldMk cId="3010186967" sldId="364"/>
        </pc:sldMkLst>
      </pc:sldChg>
      <pc:sldChg chg="modSp add modNotesTx">
        <pc:chgData name="Dries Boulet" userId="53e0b9ba-5237-480f-a85c-4c024ec94ad2" providerId="ADAL" clId="{94EE655C-BAE5-43BC-AB22-0780AC2B4B86}" dt="2021-12-16T20:46:50.240" v="4386" actId="20577"/>
        <pc:sldMkLst>
          <pc:docMk/>
          <pc:sldMk cId="2822466445" sldId="365"/>
        </pc:sldMkLst>
      </pc:sldChg>
    </pc:docChg>
  </pc:docChgLst>
  <pc:docChgLst>
    <pc:chgData name="g.tsakitzidis@gmail.com" userId="S::urn:spo:guest#g.tsakitzidis@gmail.com::" providerId="AD" clId="Web-{2DF75962-5E85-4271-96B4-6AB63A494938}"/>
    <pc:docChg chg="sldOrd">
      <pc:chgData name="g.tsakitzidis@gmail.com" userId="S::urn:spo:guest#g.tsakitzidis@gmail.com::" providerId="AD" clId="Web-{2DF75962-5E85-4271-96B4-6AB63A494938}" dt="2021-09-15T09:54:09.558" v="1"/>
      <pc:docMkLst>
        <pc:docMk/>
      </pc:docMkLst>
      <pc:sldChg chg="ord">
        <pc:chgData name="g.tsakitzidis@gmail.com" userId="S::urn:spo:guest#g.tsakitzidis@gmail.com::" providerId="AD" clId="Web-{2DF75962-5E85-4271-96B4-6AB63A494938}" dt="2021-09-15T09:54:09.558" v="1"/>
        <pc:sldMkLst>
          <pc:docMk/>
          <pc:sldMk cId="1639790308" sldId="274"/>
        </pc:sldMkLst>
      </pc:sldChg>
    </pc:docChg>
  </pc:docChgLst>
  <pc:docChgLst>
    <pc:chgData name="Dries Boulet" userId="53e0b9ba-5237-480f-a85c-4c024ec94ad2" providerId="ADAL" clId="{BAC772FE-77A3-4B48-9D01-A7DD1E04D379}"/>
    <pc:docChg chg="custSel mod addSld delSld modSld">
      <pc:chgData name="Dries Boulet" userId="53e0b9ba-5237-480f-a85c-4c024ec94ad2" providerId="ADAL" clId="{BAC772FE-77A3-4B48-9D01-A7DD1E04D379}" dt="2022-05-12T07:07:28.495" v="232" actId="20577"/>
      <pc:docMkLst>
        <pc:docMk/>
      </pc:docMkLst>
      <pc:sldChg chg="modSp del mod">
        <pc:chgData name="Dries Boulet" userId="53e0b9ba-5237-480f-a85c-4c024ec94ad2" providerId="ADAL" clId="{BAC772FE-77A3-4B48-9D01-A7DD1E04D379}" dt="2022-05-12T07:06:47.122" v="146" actId="47"/>
        <pc:sldMkLst>
          <pc:docMk/>
          <pc:sldMk cId="343204842" sldId="256"/>
        </pc:sldMkLst>
      </pc:sldChg>
      <pc:sldChg chg="addSp delSp modSp mod modAnim modNotesTx">
        <pc:chgData name="Dries Boulet" userId="53e0b9ba-5237-480f-a85c-4c024ec94ad2" providerId="ADAL" clId="{BAC772FE-77A3-4B48-9D01-A7DD1E04D379}" dt="2022-05-12T07:06:59.685" v="148" actId="478"/>
        <pc:sldMkLst>
          <pc:docMk/>
          <pc:sldMk cId="1550186105" sldId="257"/>
        </pc:sldMkLst>
      </pc:sldChg>
      <pc:sldChg chg="del">
        <pc:chgData name="Dries Boulet" userId="53e0b9ba-5237-480f-a85c-4c024ec94ad2" providerId="ADAL" clId="{BAC772FE-77A3-4B48-9D01-A7DD1E04D379}" dt="2022-05-12T07:01:43.494" v="0" actId="47"/>
        <pc:sldMkLst>
          <pc:docMk/>
          <pc:sldMk cId="1275833418" sldId="258"/>
        </pc:sldMkLst>
      </pc:sldChg>
      <pc:sldChg chg="addSp delSp modSp add mod setBg delDesignElem">
        <pc:chgData name="Dries Boulet" userId="53e0b9ba-5237-480f-a85c-4c024ec94ad2" providerId="ADAL" clId="{BAC772FE-77A3-4B48-9D01-A7DD1E04D379}" dt="2022-05-12T07:07:28.495" v="232" actId="20577"/>
        <pc:sldMkLst>
          <pc:docMk/>
          <pc:sldMk cId="1601040564" sldId="258"/>
        </pc:sldMkLst>
      </pc:sldChg>
      <pc:sldChg chg="addSp delSp modSp add mod setBg delDesignElem">
        <pc:chgData name="Dries Boulet" userId="53e0b9ba-5237-480f-a85c-4c024ec94ad2" providerId="ADAL" clId="{BAC772FE-77A3-4B48-9D01-A7DD1E04D379}" dt="2022-05-12T07:06:25.116" v="144" actId="20577"/>
        <pc:sldMkLst>
          <pc:docMk/>
          <pc:sldMk cId="2382781977" sldId="259"/>
        </pc:sldMkLst>
      </pc:sldChg>
      <pc:sldChg chg="del">
        <pc:chgData name="Dries Boulet" userId="53e0b9ba-5237-480f-a85c-4c024ec94ad2" providerId="ADAL" clId="{BAC772FE-77A3-4B48-9D01-A7DD1E04D379}" dt="2022-05-12T07:01:49.564" v="13" actId="47"/>
        <pc:sldMkLst>
          <pc:docMk/>
          <pc:sldMk cId="1639790308" sldId="274"/>
        </pc:sldMkLst>
      </pc:sldChg>
      <pc:sldChg chg="del">
        <pc:chgData name="Dries Boulet" userId="53e0b9ba-5237-480f-a85c-4c024ec94ad2" providerId="ADAL" clId="{BAC772FE-77A3-4B48-9D01-A7DD1E04D379}" dt="2022-05-12T07:01:45.240" v="3" actId="47"/>
        <pc:sldMkLst>
          <pc:docMk/>
          <pc:sldMk cId="2854963386" sldId="346"/>
        </pc:sldMkLst>
      </pc:sldChg>
      <pc:sldChg chg="del">
        <pc:chgData name="Dries Boulet" userId="53e0b9ba-5237-480f-a85c-4c024ec94ad2" providerId="ADAL" clId="{BAC772FE-77A3-4B48-9D01-A7DD1E04D379}" dt="2022-05-12T07:01:44.954" v="2" actId="47"/>
        <pc:sldMkLst>
          <pc:docMk/>
          <pc:sldMk cId="2935467813" sldId="350"/>
        </pc:sldMkLst>
      </pc:sldChg>
      <pc:sldChg chg="del">
        <pc:chgData name="Dries Boulet" userId="53e0b9ba-5237-480f-a85c-4c024ec94ad2" providerId="ADAL" clId="{BAC772FE-77A3-4B48-9D01-A7DD1E04D379}" dt="2022-05-12T07:01:47.901" v="12" actId="47"/>
        <pc:sldMkLst>
          <pc:docMk/>
          <pc:sldMk cId="1513492687" sldId="360"/>
        </pc:sldMkLst>
      </pc:sldChg>
      <pc:sldChg chg="del">
        <pc:chgData name="Dries Boulet" userId="53e0b9ba-5237-480f-a85c-4c024ec94ad2" providerId="ADAL" clId="{BAC772FE-77A3-4B48-9D01-A7DD1E04D379}" dt="2022-05-12T07:01:46.456" v="9" actId="47"/>
        <pc:sldMkLst>
          <pc:docMk/>
          <pc:sldMk cId="2822466445" sldId="365"/>
        </pc:sldMkLst>
      </pc:sldChg>
      <pc:sldChg chg="del">
        <pc:chgData name="Dries Boulet" userId="53e0b9ba-5237-480f-a85c-4c024ec94ad2" providerId="ADAL" clId="{BAC772FE-77A3-4B48-9D01-A7DD1E04D379}" dt="2022-05-12T07:01:45.484" v="4" actId="47"/>
        <pc:sldMkLst>
          <pc:docMk/>
          <pc:sldMk cId="401414566" sldId="368"/>
        </pc:sldMkLst>
      </pc:sldChg>
      <pc:sldChg chg="del">
        <pc:chgData name="Dries Boulet" userId="53e0b9ba-5237-480f-a85c-4c024ec94ad2" providerId="ADAL" clId="{BAC772FE-77A3-4B48-9D01-A7DD1E04D379}" dt="2022-05-12T07:01:45.668" v="5" actId="47"/>
        <pc:sldMkLst>
          <pc:docMk/>
          <pc:sldMk cId="279725255" sldId="369"/>
        </pc:sldMkLst>
      </pc:sldChg>
      <pc:sldChg chg="del">
        <pc:chgData name="Dries Boulet" userId="53e0b9ba-5237-480f-a85c-4c024ec94ad2" providerId="ADAL" clId="{BAC772FE-77A3-4B48-9D01-A7DD1E04D379}" dt="2022-05-12T07:01:46.055" v="7" actId="47"/>
        <pc:sldMkLst>
          <pc:docMk/>
          <pc:sldMk cId="3801732357" sldId="370"/>
        </pc:sldMkLst>
      </pc:sldChg>
      <pc:sldChg chg="del">
        <pc:chgData name="Dries Boulet" userId="53e0b9ba-5237-480f-a85c-4c024ec94ad2" providerId="ADAL" clId="{BAC772FE-77A3-4B48-9D01-A7DD1E04D379}" dt="2022-05-12T07:01:46.677" v="10" actId="47"/>
        <pc:sldMkLst>
          <pc:docMk/>
          <pc:sldMk cId="937750720" sldId="371"/>
        </pc:sldMkLst>
      </pc:sldChg>
      <pc:sldChg chg="del">
        <pc:chgData name="Dries Boulet" userId="53e0b9ba-5237-480f-a85c-4c024ec94ad2" providerId="ADAL" clId="{BAC772FE-77A3-4B48-9D01-A7DD1E04D379}" dt="2022-05-12T07:01:43.755" v="1" actId="47"/>
        <pc:sldMkLst>
          <pc:docMk/>
          <pc:sldMk cId="378140501" sldId="372"/>
        </pc:sldMkLst>
      </pc:sldChg>
      <pc:sldChg chg="del">
        <pc:chgData name="Dries Boulet" userId="53e0b9ba-5237-480f-a85c-4c024ec94ad2" providerId="ADAL" clId="{BAC772FE-77A3-4B48-9D01-A7DD1E04D379}" dt="2022-05-12T07:01:45.833" v="6" actId="47"/>
        <pc:sldMkLst>
          <pc:docMk/>
          <pc:sldMk cId="11558729" sldId="373"/>
        </pc:sldMkLst>
      </pc:sldChg>
      <pc:sldChg chg="del">
        <pc:chgData name="Dries Boulet" userId="53e0b9ba-5237-480f-a85c-4c024ec94ad2" providerId="ADAL" clId="{BAC772FE-77A3-4B48-9D01-A7DD1E04D379}" dt="2022-05-12T07:01:46.244" v="8" actId="47"/>
        <pc:sldMkLst>
          <pc:docMk/>
          <pc:sldMk cId="3269275526" sldId="374"/>
        </pc:sldMkLst>
      </pc:sldChg>
      <pc:sldChg chg="del">
        <pc:chgData name="Dries Boulet" userId="53e0b9ba-5237-480f-a85c-4c024ec94ad2" providerId="ADAL" clId="{BAC772FE-77A3-4B48-9D01-A7DD1E04D379}" dt="2022-05-12T07:01:46.840" v="11" actId="47"/>
        <pc:sldMkLst>
          <pc:docMk/>
          <pc:sldMk cId="2094880256" sldId="375"/>
        </pc:sldMkLst>
      </pc:sldChg>
    </pc:docChg>
  </pc:docChgLst>
  <pc:docChgLst>
    <pc:chgData name="Dries Boulet" userId="53e0b9ba-5237-480f-a85c-4c024ec94ad2" providerId="ADAL" clId="{693B2682-1802-4D0E-A6A7-BCD4845F5896}"/>
    <pc:docChg chg="undo custSel addSld delSld modSld sldOrd">
      <pc:chgData name="Dries Boulet" userId="53e0b9ba-5237-480f-a85c-4c024ec94ad2" providerId="ADAL" clId="{693B2682-1802-4D0E-A6A7-BCD4845F5896}" dt="2022-02-04T11:27:04.153" v="1504" actId="47"/>
      <pc:docMkLst>
        <pc:docMk/>
      </pc:docMkLst>
      <pc:sldChg chg="modSp del">
        <pc:chgData name="Dries Boulet" userId="53e0b9ba-5237-480f-a85c-4c024ec94ad2" providerId="ADAL" clId="{693B2682-1802-4D0E-A6A7-BCD4845F5896}" dt="2022-02-04T11:27:04.153" v="1504" actId="47"/>
        <pc:sldMkLst>
          <pc:docMk/>
          <pc:sldMk cId="343204842" sldId="256"/>
        </pc:sldMkLst>
      </pc:sldChg>
      <pc:sldChg chg="modSp ord modNotesTx">
        <pc:chgData name="Dries Boulet" userId="53e0b9ba-5237-480f-a85c-4c024ec94ad2" providerId="ADAL" clId="{693B2682-1802-4D0E-A6A7-BCD4845F5896}" dt="2022-02-04T11:14:12.618" v="1346"/>
        <pc:sldMkLst>
          <pc:docMk/>
          <pc:sldMk cId="501753226" sldId="272"/>
        </pc:sldMkLst>
      </pc:sldChg>
      <pc:sldChg chg="del">
        <pc:chgData name="Dries Boulet" userId="53e0b9ba-5237-480f-a85c-4c024ec94ad2" providerId="ADAL" clId="{693B2682-1802-4D0E-A6A7-BCD4845F5896}" dt="2022-02-04T10:31:38.655" v="1265" actId="47"/>
        <pc:sldMkLst>
          <pc:docMk/>
          <pc:sldMk cId="1325075936" sldId="273"/>
        </pc:sldMkLst>
      </pc:sldChg>
      <pc:sldChg chg="del">
        <pc:chgData name="Dries Boulet" userId="53e0b9ba-5237-480f-a85c-4c024ec94ad2" providerId="ADAL" clId="{693B2682-1802-4D0E-A6A7-BCD4845F5896}" dt="2022-02-04T10:31:05.635" v="1263" actId="47"/>
        <pc:sldMkLst>
          <pc:docMk/>
          <pc:sldMk cId="860499076" sldId="275"/>
        </pc:sldMkLst>
      </pc:sldChg>
      <pc:sldChg chg="modSp mod modAnim modNotesTx">
        <pc:chgData name="Dries Boulet" userId="53e0b9ba-5237-480f-a85c-4c024ec94ad2" providerId="ADAL" clId="{693B2682-1802-4D0E-A6A7-BCD4845F5896}" dt="2022-02-03T14:51:20.381" v="1097" actId="20577"/>
        <pc:sldMkLst>
          <pc:docMk/>
          <pc:sldMk cId="3854892667" sldId="277"/>
        </pc:sldMkLst>
      </pc:sldChg>
      <pc:sldChg chg="ord modNotesTx">
        <pc:chgData name="Dries Boulet" userId="53e0b9ba-5237-480f-a85c-4c024ec94ad2" providerId="ADAL" clId="{693B2682-1802-4D0E-A6A7-BCD4845F5896}" dt="2022-02-04T11:15:20.542" v="1351" actId="6549"/>
        <pc:sldMkLst>
          <pc:docMk/>
          <pc:sldMk cId="717668299" sldId="278"/>
        </pc:sldMkLst>
      </pc:sldChg>
      <pc:sldChg chg="ord modNotesTx">
        <pc:chgData name="Dries Boulet" userId="53e0b9ba-5237-480f-a85c-4c024ec94ad2" providerId="ADAL" clId="{693B2682-1802-4D0E-A6A7-BCD4845F5896}" dt="2022-02-04T11:14:05.289" v="1342"/>
        <pc:sldMkLst>
          <pc:docMk/>
          <pc:sldMk cId="2854963386" sldId="346"/>
        </pc:sldMkLst>
      </pc:sldChg>
      <pc:sldChg chg="del">
        <pc:chgData name="Dries Boulet" userId="53e0b9ba-5237-480f-a85c-4c024ec94ad2" providerId="ADAL" clId="{693B2682-1802-4D0E-A6A7-BCD4845F5896}" dt="2022-02-04T10:31:41.699" v="1266" actId="47"/>
        <pc:sldMkLst>
          <pc:docMk/>
          <pc:sldMk cId="1280452734" sldId="348"/>
        </pc:sldMkLst>
      </pc:sldChg>
      <pc:sldChg chg="modNotesTx">
        <pc:chgData name="Dries Boulet" userId="53e0b9ba-5237-480f-a85c-4c024ec94ad2" providerId="ADAL" clId="{693B2682-1802-4D0E-A6A7-BCD4845F5896}" dt="2022-02-02T12:18:07.757" v="984" actId="20577"/>
        <pc:sldMkLst>
          <pc:docMk/>
          <pc:sldMk cId="2935467813" sldId="350"/>
        </pc:sldMkLst>
      </pc:sldChg>
      <pc:sldChg chg="del">
        <pc:chgData name="Dries Boulet" userId="53e0b9ba-5237-480f-a85c-4c024ec94ad2" providerId="ADAL" clId="{693B2682-1802-4D0E-A6A7-BCD4845F5896}" dt="2022-02-04T10:31:35.940" v="1264" actId="47"/>
        <pc:sldMkLst>
          <pc:docMk/>
          <pc:sldMk cId="3954068298" sldId="359"/>
        </pc:sldMkLst>
      </pc:sldChg>
      <pc:sldChg chg="modNotesTx">
        <pc:chgData name="Dries Boulet" userId="53e0b9ba-5237-480f-a85c-4c024ec94ad2" providerId="ADAL" clId="{693B2682-1802-4D0E-A6A7-BCD4845F5896}" dt="2022-02-04T10:45:17.025" v="1309"/>
        <pc:sldMkLst>
          <pc:docMk/>
          <pc:sldMk cId="1513492687" sldId="360"/>
        </pc:sldMkLst>
      </pc:sldChg>
      <pc:sldChg chg="del">
        <pc:chgData name="Dries Boulet" userId="53e0b9ba-5237-480f-a85c-4c024ec94ad2" providerId="ADAL" clId="{693B2682-1802-4D0E-A6A7-BCD4845F5896}" dt="2022-02-02T12:18:38.603" v="1015" actId="47"/>
        <pc:sldMkLst>
          <pc:docMk/>
          <pc:sldMk cId="3010186967" sldId="364"/>
        </pc:sldMkLst>
      </pc:sldChg>
      <pc:sldChg chg="modNotesTx">
        <pc:chgData name="Dries Boulet" userId="53e0b9ba-5237-480f-a85c-4c024ec94ad2" providerId="ADAL" clId="{693B2682-1802-4D0E-A6A7-BCD4845F5896}" dt="2022-02-04T10:22:00.739" v="1253" actId="6549"/>
        <pc:sldMkLst>
          <pc:docMk/>
          <pc:sldMk cId="2822466445" sldId="365"/>
        </pc:sldMkLst>
      </pc:sldChg>
      <pc:sldChg chg="add del ord">
        <pc:chgData name="Dries Boulet" userId="53e0b9ba-5237-480f-a85c-4c024ec94ad2" providerId="ADAL" clId="{693B2682-1802-4D0E-A6A7-BCD4845F5896}" dt="2022-02-02T12:04:58.905" v="22" actId="47"/>
        <pc:sldMkLst>
          <pc:docMk/>
          <pc:sldMk cId="10912565" sldId="366"/>
        </pc:sldMkLst>
      </pc:sldChg>
      <pc:sldChg chg="modSp add ord">
        <pc:chgData name="Dries Boulet" userId="53e0b9ba-5237-480f-a85c-4c024ec94ad2" providerId="ADAL" clId="{693B2682-1802-4D0E-A6A7-BCD4845F5896}" dt="2022-02-04T11:14:10.873" v="1344"/>
        <pc:sldMkLst>
          <pc:docMk/>
          <pc:sldMk cId="2216032833" sldId="366"/>
        </pc:sldMkLst>
      </pc:sldChg>
      <pc:sldChg chg="modSp add mod ord modNotesTx">
        <pc:chgData name="Dries Boulet" userId="53e0b9ba-5237-480f-a85c-4c024ec94ad2" providerId="ADAL" clId="{693B2682-1802-4D0E-A6A7-BCD4845F5896}" dt="2022-02-04T10:45:59.941" v="1340" actId="27636"/>
        <pc:sldMkLst>
          <pc:docMk/>
          <pc:sldMk cId="3632367823" sldId="367"/>
        </pc:sldMkLst>
      </pc:sldChg>
      <pc:sldChg chg="add modNotesTx">
        <pc:chgData name="Dries Boulet" userId="53e0b9ba-5237-480f-a85c-4c024ec94ad2" providerId="ADAL" clId="{693B2682-1802-4D0E-A6A7-BCD4845F5896}" dt="2022-02-04T11:20:22.505" v="1427" actId="403"/>
        <pc:sldMkLst>
          <pc:docMk/>
          <pc:sldMk cId="401414566" sldId="368"/>
        </pc:sldMkLst>
      </pc:sldChg>
      <pc:sldChg chg="modSp add modNotesTx">
        <pc:chgData name="Dries Boulet" userId="53e0b9ba-5237-480f-a85c-4c024ec94ad2" providerId="ADAL" clId="{693B2682-1802-4D0E-A6A7-BCD4845F5896}" dt="2022-02-04T11:26:34.164" v="1489" actId="20577"/>
        <pc:sldMkLst>
          <pc:docMk/>
          <pc:sldMk cId="279725255" sldId="369"/>
        </pc:sldMkLst>
      </pc:sldChg>
      <pc:sldChg chg="add del">
        <pc:chgData name="Dries Boulet" userId="53e0b9ba-5237-480f-a85c-4c024ec94ad2" providerId="ADAL" clId="{693B2682-1802-4D0E-A6A7-BCD4845F5896}" dt="2022-02-04T11:19:39.602" v="1354" actId="47"/>
        <pc:sldMkLst>
          <pc:docMk/>
          <pc:sldMk cId="978340275" sldId="369"/>
        </pc:sldMkLst>
      </pc:sldChg>
      <pc:sldChg chg="modSp add">
        <pc:chgData name="Dries Boulet" userId="53e0b9ba-5237-480f-a85c-4c024ec94ad2" providerId="ADAL" clId="{693B2682-1802-4D0E-A6A7-BCD4845F5896}" dt="2022-02-04T11:26:43.370" v="1503" actId="20577"/>
        <pc:sldMkLst>
          <pc:docMk/>
          <pc:sldMk cId="3801732357" sldId="370"/>
        </pc:sldMkLst>
      </pc:sldChg>
    </pc:docChg>
  </pc:docChgLst>
  <pc:docChgLst>
    <pc:chgData name="Dries Boulet" userId="53e0b9ba-5237-480f-a85c-4c024ec94ad2" providerId="ADAL" clId="{6E3E21B9-4DC9-4AA5-AD59-39E85FF08084}"/>
    <pc:docChg chg="undo redo custSel addSld delSld modSld sldOrd">
      <pc:chgData name="Dries Boulet" userId="53e0b9ba-5237-480f-a85c-4c024ec94ad2" providerId="ADAL" clId="{6E3E21B9-4DC9-4AA5-AD59-39E85FF08084}" dt="2022-03-08T21:09:15.077" v="3850" actId="20577"/>
      <pc:docMkLst>
        <pc:docMk/>
      </pc:docMkLst>
      <pc:sldChg chg="modSp">
        <pc:chgData name="Dries Boulet" userId="53e0b9ba-5237-480f-a85c-4c024ec94ad2" providerId="ADAL" clId="{6E3E21B9-4DC9-4AA5-AD59-39E85FF08084}" dt="2022-03-08T13:18:09.228" v="1" actId="20577"/>
        <pc:sldMkLst>
          <pc:docMk/>
          <pc:sldMk cId="343204842" sldId="256"/>
        </pc:sldMkLst>
      </pc:sldChg>
      <pc:sldChg chg="modNotesTx">
        <pc:chgData name="Dries Boulet" userId="53e0b9ba-5237-480f-a85c-4c024ec94ad2" providerId="ADAL" clId="{6E3E21B9-4DC9-4AA5-AD59-39E85FF08084}" dt="2022-03-08T19:24:27.083" v="1267" actId="20577"/>
        <pc:sldMkLst>
          <pc:docMk/>
          <pc:sldMk cId="1550186105" sldId="257"/>
        </pc:sldMkLst>
      </pc:sldChg>
      <pc:sldChg chg="modNotesTx">
        <pc:chgData name="Dries Boulet" userId="53e0b9ba-5237-480f-a85c-4c024ec94ad2" providerId="ADAL" clId="{6E3E21B9-4DC9-4AA5-AD59-39E85FF08084}" dt="2022-03-08T19:24:41.759" v="1279" actId="20577"/>
        <pc:sldMkLst>
          <pc:docMk/>
          <pc:sldMk cId="1275833418" sldId="258"/>
        </pc:sldMkLst>
      </pc:sldChg>
      <pc:sldChg chg="del">
        <pc:chgData name="Dries Boulet" userId="53e0b9ba-5237-480f-a85c-4c024ec94ad2" providerId="ADAL" clId="{6E3E21B9-4DC9-4AA5-AD59-39E85FF08084}" dt="2022-03-08T13:20:13.494" v="21" actId="47"/>
        <pc:sldMkLst>
          <pc:docMk/>
          <pc:sldMk cId="501753226" sldId="272"/>
        </pc:sldMkLst>
      </pc:sldChg>
      <pc:sldChg chg="modSp">
        <pc:chgData name="Dries Boulet" userId="53e0b9ba-5237-480f-a85c-4c024ec94ad2" providerId="ADAL" clId="{6E3E21B9-4DC9-4AA5-AD59-39E85FF08084}" dt="2022-03-08T13:27:58.730" v="622" actId="20577"/>
        <pc:sldMkLst>
          <pc:docMk/>
          <pc:sldMk cId="1639790308" sldId="274"/>
        </pc:sldMkLst>
      </pc:sldChg>
      <pc:sldChg chg="addSp modSp mod ord modNotesTx">
        <pc:chgData name="Dries Boulet" userId="53e0b9ba-5237-480f-a85c-4c024ec94ad2" providerId="ADAL" clId="{6E3E21B9-4DC9-4AA5-AD59-39E85FF08084}" dt="2022-03-08T19:34:04.856" v="1300" actId="20577"/>
        <pc:sldMkLst>
          <pc:docMk/>
          <pc:sldMk cId="3854892667" sldId="277"/>
        </pc:sldMkLst>
      </pc:sldChg>
      <pc:sldChg chg="modSp mod modNotesTx">
        <pc:chgData name="Dries Boulet" userId="53e0b9ba-5237-480f-a85c-4c024ec94ad2" providerId="ADAL" clId="{6E3E21B9-4DC9-4AA5-AD59-39E85FF08084}" dt="2022-03-08T20:09:34.824" v="3048" actId="20577"/>
        <pc:sldMkLst>
          <pc:docMk/>
          <pc:sldMk cId="2854963386" sldId="346"/>
        </pc:sldMkLst>
      </pc:sldChg>
      <pc:sldChg chg="ord modNotesTx">
        <pc:chgData name="Dries Boulet" userId="53e0b9ba-5237-480f-a85c-4c024ec94ad2" providerId="ADAL" clId="{6E3E21B9-4DC9-4AA5-AD59-39E85FF08084}" dt="2022-03-08T20:02:33.513" v="2686" actId="20577"/>
        <pc:sldMkLst>
          <pc:docMk/>
          <pc:sldMk cId="2935467813" sldId="350"/>
        </pc:sldMkLst>
      </pc:sldChg>
      <pc:sldChg chg="modNotesTx">
        <pc:chgData name="Dries Boulet" userId="53e0b9ba-5237-480f-a85c-4c024ec94ad2" providerId="ADAL" clId="{6E3E21B9-4DC9-4AA5-AD59-39E85FF08084}" dt="2022-03-08T21:09:15.077" v="3850" actId="20577"/>
        <pc:sldMkLst>
          <pc:docMk/>
          <pc:sldMk cId="1513492687" sldId="360"/>
        </pc:sldMkLst>
      </pc:sldChg>
      <pc:sldChg chg="modSp modAnim modNotesTx">
        <pc:chgData name="Dries Boulet" userId="53e0b9ba-5237-480f-a85c-4c024ec94ad2" providerId="ADAL" clId="{6E3E21B9-4DC9-4AA5-AD59-39E85FF08084}" dt="2022-03-08T20:39:00.301" v="3707" actId="20577"/>
        <pc:sldMkLst>
          <pc:docMk/>
          <pc:sldMk cId="2822466445" sldId="365"/>
        </pc:sldMkLst>
      </pc:sldChg>
      <pc:sldChg chg="del">
        <pc:chgData name="Dries Boulet" userId="53e0b9ba-5237-480f-a85c-4c024ec94ad2" providerId="ADAL" clId="{6E3E21B9-4DC9-4AA5-AD59-39E85FF08084}" dt="2022-03-08T13:20:03.859" v="20" actId="47"/>
        <pc:sldMkLst>
          <pc:docMk/>
          <pc:sldMk cId="2216032833" sldId="366"/>
        </pc:sldMkLst>
      </pc:sldChg>
      <pc:sldChg chg="del">
        <pc:chgData name="Dries Boulet" userId="53e0b9ba-5237-480f-a85c-4c024ec94ad2" providerId="ADAL" clId="{6E3E21B9-4DC9-4AA5-AD59-39E85FF08084}" dt="2022-03-08T13:27:08.963" v="546" actId="47"/>
        <pc:sldMkLst>
          <pc:docMk/>
          <pc:sldMk cId="3632367823" sldId="367"/>
        </pc:sldMkLst>
      </pc:sldChg>
      <pc:sldChg chg="modNotesTx">
        <pc:chgData name="Dries Boulet" userId="53e0b9ba-5237-480f-a85c-4c024ec94ad2" providerId="ADAL" clId="{6E3E21B9-4DC9-4AA5-AD59-39E85FF08084}" dt="2022-03-08T20:28:51.476" v="3653" actId="20577"/>
        <pc:sldMkLst>
          <pc:docMk/>
          <pc:sldMk cId="401414566" sldId="368"/>
        </pc:sldMkLst>
      </pc:sldChg>
      <pc:sldChg chg="modSp modAnim modNotesTx">
        <pc:chgData name="Dries Boulet" userId="53e0b9ba-5237-480f-a85c-4c024ec94ad2" providerId="ADAL" clId="{6E3E21B9-4DC9-4AA5-AD59-39E85FF08084}" dt="2022-03-08T13:36:00.880" v="934" actId="20577"/>
        <pc:sldMkLst>
          <pc:docMk/>
          <pc:sldMk cId="279725255" sldId="369"/>
        </pc:sldMkLst>
      </pc:sldChg>
      <pc:sldChg chg="modSp modNotesTx">
        <pc:chgData name="Dries Boulet" userId="53e0b9ba-5237-480f-a85c-4c024ec94ad2" providerId="ADAL" clId="{6E3E21B9-4DC9-4AA5-AD59-39E85FF08084}" dt="2022-03-08T13:26:09.160" v="451" actId="6549"/>
        <pc:sldMkLst>
          <pc:docMk/>
          <pc:sldMk cId="3801732357" sldId="370"/>
        </pc:sldMkLst>
      </pc:sldChg>
      <pc:sldChg chg="del">
        <pc:chgData name="Dries Boulet" userId="53e0b9ba-5237-480f-a85c-4c024ec94ad2" providerId="ADAL" clId="{6E3E21B9-4DC9-4AA5-AD59-39E85FF08084}" dt="2022-03-08T13:25:39.296" v="387" actId="47"/>
        <pc:sldMkLst>
          <pc:docMk/>
          <pc:sldMk cId="514097724" sldId="371"/>
        </pc:sldMkLst>
      </pc:sldChg>
      <pc:sldChg chg="modSp add">
        <pc:chgData name="Dries Boulet" userId="53e0b9ba-5237-480f-a85c-4c024ec94ad2" providerId="ADAL" clId="{6E3E21B9-4DC9-4AA5-AD59-39E85FF08084}" dt="2022-03-08T13:27:00.863" v="545" actId="20577"/>
        <pc:sldMkLst>
          <pc:docMk/>
          <pc:sldMk cId="937750720" sldId="371"/>
        </pc:sldMkLst>
      </pc:sldChg>
    </pc:docChg>
  </pc:docChgLst>
  <pc:docChgLst>
    <pc:chgData name="Dries Boulet" userId="53e0b9ba-5237-480f-a85c-4c024ec94ad2" providerId="ADAL" clId="{14861712-92A8-4908-A945-12E8D0AFD122}"/>
    <pc:docChg chg="undo custSel addSld delSld modSld sldOrd">
      <pc:chgData name="Dries Boulet" userId="53e0b9ba-5237-480f-a85c-4c024ec94ad2" providerId="ADAL" clId="{14861712-92A8-4908-A945-12E8D0AFD122}" dt="2021-06-03T13:36:51.941" v="1916" actId="20577"/>
      <pc:docMkLst>
        <pc:docMk/>
      </pc:docMkLst>
      <pc:sldChg chg="ord setBg">
        <pc:chgData name="Dries Boulet" userId="53e0b9ba-5237-480f-a85c-4c024ec94ad2" providerId="ADAL" clId="{14861712-92A8-4908-A945-12E8D0AFD122}" dt="2021-06-03T12:25:02.833" v="897"/>
        <pc:sldMkLst>
          <pc:docMk/>
          <pc:sldMk cId="1843941464" sldId="270"/>
        </pc:sldMkLst>
      </pc:sldChg>
      <pc:sldChg chg="ord setBg">
        <pc:chgData name="Dries Boulet" userId="53e0b9ba-5237-480f-a85c-4c024ec94ad2" providerId="ADAL" clId="{14861712-92A8-4908-A945-12E8D0AFD122}" dt="2021-06-03T12:25:08.313" v="898"/>
        <pc:sldMkLst>
          <pc:docMk/>
          <pc:sldMk cId="36183327" sldId="271"/>
        </pc:sldMkLst>
      </pc:sldChg>
      <pc:sldChg chg="modSp">
        <pc:chgData name="Dries Boulet" userId="53e0b9ba-5237-480f-a85c-4c024ec94ad2" providerId="ADAL" clId="{14861712-92A8-4908-A945-12E8D0AFD122}" dt="2021-06-03T13:36:51.941" v="1916" actId="20577"/>
        <pc:sldMkLst>
          <pc:docMk/>
          <pc:sldMk cId="501753226" sldId="272"/>
        </pc:sldMkLst>
      </pc:sldChg>
      <pc:sldChg chg="modSp mod">
        <pc:chgData name="Dries Boulet" userId="53e0b9ba-5237-480f-a85c-4c024ec94ad2" providerId="ADAL" clId="{14861712-92A8-4908-A945-12E8D0AFD122}" dt="2021-06-03T09:50:45.362" v="212" actId="14100"/>
        <pc:sldMkLst>
          <pc:docMk/>
          <pc:sldMk cId="1672039698" sldId="275"/>
        </pc:sldMkLst>
      </pc:sldChg>
      <pc:sldChg chg="modSp add mod">
        <pc:chgData name="Dries Boulet" userId="53e0b9ba-5237-480f-a85c-4c024ec94ad2" providerId="ADAL" clId="{14861712-92A8-4908-A945-12E8D0AFD122}" dt="2021-06-03T09:27:10.130" v="152" actId="20577"/>
        <pc:sldMkLst>
          <pc:docMk/>
          <pc:sldMk cId="3484230106" sldId="276"/>
        </pc:sldMkLst>
      </pc:sldChg>
      <pc:sldChg chg="modSp add">
        <pc:chgData name="Dries Boulet" userId="53e0b9ba-5237-480f-a85c-4c024ec94ad2" providerId="ADAL" clId="{14861712-92A8-4908-A945-12E8D0AFD122}" dt="2021-06-03T13:26:45.936" v="1897" actId="20577"/>
        <pc:sldMkLst>
          <pc:docMk/>
          <pc:sldMk cId="3095335520" sldId="277"/>
        </pc:sldMkLst>
      </pc:sldChg>
      <pc:sldChg chg="addSp delSp modSp add mod">
        <pc:chgData name="Dries Boulet" userId="53e0b9ba-5237-480f-a85c-4c024ec94ad2" providerId="ADAL" clId="{14861712-92A8-4908-A945-12E8D0AFD122}" dt="2021-06-03T13:04:01.573" v="1675" actId="1076"/>
        <pc:sldMkLst>
          <pc:docMk/>
          <pc:sldMk cId="4242755055" sldId="278"/>
        </pc:sldMkLst>
      </pc:sldChg>
      <pc:sldChg chg="add del">
        <pc:chgData name="Dries Boulet" userId="53e0b9ba-5237-480f-a85c-4c024ec94ad2" providerId="ADAL" clId="{14861712-92A8-4908-A945-12E8D0AFD122}" dt="2021-06-03T12:03:38.721" v="341" actId="47"/>
        <pc:sldMkLst>
          <pc:docMk/>
          <pc:sldMk cId="3149465821" sldId="279"/>
        </pc:sldMkLst>
      </pc:sldChg>
      <pc:sldChg chg="modSp add mod">
        <pc:chgData name="Dries Boulet" userId="53e0b9ba-5237-480f-a85c-4c024ec94ad2" providerId="ADAL" clId="{14861712-92A8-4908-A945-12E8D0AFD122}" dt="2021-06-03T09:51:22.864" v="220" actId="27636"/>
        <pc:sldMkLst>
          <pc:docMk/>
          <pc:sldMk cId="272501139" sldId="280"/>
        </pc:sldMkLst>
      </pc:sldChg>
      <pc:sldChg chg="addSp delSp modSp add mod">
        <pc:chgData name="Dries Boulet" userId="53e0b9ba-5237-480f-a85c-4c024ec94ad2" providerId="ADAL" clId="{14861712-92A8-4908-A945-12E8D0AFD122}" dt="2021-06-03T11:34:24.745" v="340" actId="27636"/>
        <pc:sldMkLst>
          <pc:docMk/>
          <pc:sldMk cId="1087084170" sldId="281"/>
        </pc:sldMkLst>
      </pc:sldChg>
      <pc:sldChg chg="modSp add">
        <pc:chgData name="Dries Boulet" userId="53e0b9ba-5237-480f-a85c-4c024ec94ad2" providerId="ADAL" clId="{14861712-92A8-4908-A945-12E8D0AFD122}" dt="2021-06-03T12:15:17.160" v="735" actId="20577"/>
        <pc:sldMkLst>
          <pc:docMk/>
          <pc:sldMk cId="1725884721" sldId="282"/>
        </pc:sldMkLst>
      </pc:sldChg>
      <pc:sldChg chg="modSp add mod ord">
        <pc:chgData name="Dries Boulet" userId="53e0b9ba-5237-480f-a85c-4c024ec94ad2" providerId="ADAL" clId="{14861712-92A8-4908-A945-12E8D0AFD122}" dt="2021-06-03T12:10:05.872" v="652" actId="20577"/>
        <pc:sldMkLst>
          <pc:docMk/>
          <pc:sldMk cId="2430998248" sldId="283"/>
        </pc:sldMkLst>
      </pc:sldChg>
      <pc:sldChg chg="modSp add ord">
        <pc:chgData name="Dries Boulet" userId="53e0b9ba-5237-480f-a85c-4c024ec94ad2" providerId="ADAL" clId="{14861712-92A8-4908-A945-12E8D0AFD122}" dt="2021-06-03T12:08:15.115" v="539" actId="20577"/>
        <pc:sldMkLst>
          <pc:docMk/>
          <pc:sldMk cId="2983781698" sldId="284"/>
        </pc:sldMkLst>
      </pc:sldChg>
      <pc:sldChg chg="modSp add mod">
        <pc:chgData name="Dries Boulet" userId="53e0b9ba-5237-480f-a85c-4c024ec94ad2" providerId="ADAL" clId="{14861712-92A8-4908-A945-12E8D0AFD122}" dt="2021-06-03T12:10:45.092" v="714" actId="20577"/>
        <pc:sldMkLst>
          <pc:docMk/>
          <pc:sldMk cId="2763197361" sldId="285"/>
        </pc:sldMkLst>
      </pc:sldChg>
      <pc:sldChg chg="modSp add">
        <pc:chgData name="Dries Boulet" userId="53e0b9ba-5237-480f-a85c-4c024ec94ad2" providerId="ADAL" clId="{14861712-92A8-4908-A945-12E8D0AFD122}" dt="2021-06-03T12:09:10.305" v="630" actId="20577"/>
        <pc:sldMkLst>
          <pc:docMk/>
          <pc:sldMk cId="1194782602" sldId="286"/>
        </pc:sldMkLst>
      </pc:sldChg>
      <pc:sldChg chg="modSp add">
        <pc:chgData name="Dries Boulet" userId="53e0b9ba-5237-480f-a85c-4c024ec94ad2" providerId="ADAL" clId="{14861712-92A8-4908-A945-12E8D0AFD122}" dt="2021-06-03T12:22:41.361" v="757" actId="20577"/>
        <pc:sldMkLst>
          <pc:docMk/>
          <pc:sldMk cId="2695952313" sldId="287"/>
        </pc:sldMkLst>
      </pc:sldChg>
      <pc:sldChg chg="modSp add">
        <pc:chgData name="Dries Boulet" userId="53e0b9ba-5237-480f-a85c-4c024ec94ad2" providerId="ADAL" clId="{14861712-92A8-4908-A945-12E8D0AFD122}" dt="2021-06-03T12:23:19" v="814" actId="20577"/>
        <pc:sldMkLst>
          <pc:docMk/>
          <pc:sldMk cId="2804777257" sldId="288"/>
        </pc:sldMkLst>
      </pc:sldChg>
      <pc:sldChg chg="modSp add mod setBg">
        <pc:chgData name="Dries Boulet" userId="53e0b9ba-5237-480f-a85c-4c024ec94ad2" providerId="ADAL" clId="{14861712-92A8-4908-A945-12E8D0AFD122}" dt="2021-06-03T12:36:53.813" v="1238" actId="20577"/>
        <pc:sldMkLst>
          <pc:docMk/>
          <pc:sldMk cId="72845378" sldId="289"/>
        </pc:sldMkLst>
      </pc:sldChg>
      <pc:sldChg chg="add del setBg">
        <pc:chgData name="Dries Boulet" userId="53e0b9ba-5237-480f-a85c-4c024ec94ad2" providerId="ADAL" clId="{14861712-92A8-4908-A945-12E8D0AFD122}" dt="2021-06-03T12:26:52.075" v="929" actId="47"/>
        <pc:sldMkLst>
          <pc:docMk/>
          <pc:sldMk cId="3811243609" sldId="290"/>
        </pc:sldMkLst>
      </pc:sldChg>
      <pc:sldChg chg="modSp add mod setBg">
        <pc:chgData name="Dries Boulet" userId="53e0b9ba-5237-480f-a85c-4c024ec94ad2" providerId="ADAL" clId="{14861712-92A8-4908-A945-12E8D0AFD122}" dt="2021-06-03T12:42:48.084" v="1567" actId="20577"/>
        <pc:sldMkLst>
          <pc:docMk/>
          <pc:sldMk cId="3146390736" sldId="291"/>
        </pc:sldMkLst>
      </pc:sldChg>
      <pc:sldChg chg="modSp add mod setBg">
        <pc:chgData name="Dries Boulet" userId="53e0b9ba-5237-480f-a85c-4c024ec94ad2" providerId="ADAL" clId="{14861712-92A8-4908-A945-12E8D0AFD122}" dt="2021-06-03T12:35:13.567" v="1089" actId="20577"/>
        <pc:sldMkLst>
          <pc:docMk/>
          <pc:sldMk cId="3025464886" sldId="292"/>
        </pc:sldMkLst>
      </pc:sldChg>
      <pc:sldChg chg="modSp add setBg">
        <pc:chgData name="Dries Boulet" userId="53e0b9ba-5237-480f-a85c-4c024ec94ad2" providerId="ADAL" clId="{14861712-92A8-4908-A945-12E8D0AFD122}" dt="2021-06-03T12:39:35.523" v="1374" actId="20577"/>
        <pc:sldMkLst>
          <pc:docMk/>
          <pc:sldMk cId="321080968" sldId="293"/>
        </pc:sldMkLst>
      </pc:sldChg>
      <pc:sldChg chg="add del setBg">
        <pc:chgData name="Dries Boulet" userId="53e0b9ba-5237-480f-a85c-4c024ec94ad2" providerId="ADAL" clId="{14861712-92A8-4908-A945-12E8D0AFD122}" dt="2021-06-03T12:41:15.785" v="1377" actId="47"/>
        <pc:sldMkLst>
          <pc:docMk/>
          <pc:sldMk cId="2799141665" sldId="294"/>
        </pc:sldMkLst>
      </pc:sldChg>
      <pc:sldChg chg="add del">
        <pc:chgData name="Dries Boulet" userId="53e0b9ba-5237-480f-a85c-4c024ec94ad2" providerId="ADAL" clId="{14861712-92A8-4908-A945-12E8D0AFD122}" dt="2021-06-03T13:03:52.605" v="1674" actId="47"/>
        <pc:sldMkLst>
          <pc:docMk/>
          <pc:sldMk cId="2896236655" sldId="294"/>
        </pc:sldMkLst>
      </pc:sldChg>
      <pc:sldChg chg="modSp add">
        <pc:chgData name="Dries Boulet" userId="53e0b9ba-5237-480f-a85c-4c024ec94ad2" providerId="ADAL" clId="{14861712-92A8-4908-A945-12E8D0AFD122}" dt="2021-06-03T13:04:43.316" v="1726" actId="20577"/>
        <pc:sldMkLst>
          <pc:docMk/>
          <pc:sldMk cId="4230780622" sldId="294"/>
        </pc:sldMkLst>
      </pc:sldChg>
      <pc:sldChg chg="modSp add">
        <pc:chgData name="Dries Boulet" userId="53e0b9ba-5237-480f-a85c-4c024ec94ad2" providerId="ADAL" clId="{14861712-92A8-4908-A945-12E8D0AFD122}" dt="2021-06-03T13:06:13.646" v="1784" actId="20577"/>
        <pc:sldMkLst>
          <pc:docMk/>
          <pc:sldMk cId="1277159126" sldId="295"/>
        </pc:sldMkLst>
      </pc:sldChg>
      <pc:sldChg chg="addSp delSp modSp add mod">
        <pc:chgData name="Dries Boulet" userId="53e0b9ba-5237-480f-a85c-4c024ec94ad2" providerId="ADAL" clId="{14861712-92A8-4908-A945-12E8D0AFD122}" dt="2021-06-03T13:22:11.530" v="1818" actId="1076"/>
        <pc:sldMkLst>
          <pc:docMk/>
          <pc:sldMk cId="2206089972" sldId="296"/>
        </pc:sldMkLst>
      </pc:sldChg>
      <pc:sldChg chg="modSp add mod">
        <pc:chgData name="Dries Boulet" userId="53e0b9ba-5237-480f-a85c-4c024ec94ad2" providerId="ADAL" clId="{14861712-92A8-4908-A945-12E8D0AFD122}" dt="2021-06-03T13:24:58.655" v="1867" actId="20577"/>
        <pc:sldMkLst>
          <pc:docMk/>
          <pc:sldMk cId="2835721613" sldId="297"/>
        </pc:sldMkLst>
      </pc:sldChg>
    </pc:docChg>
  </pc:docChgLst>
  <pc:docChgLst>
    <pc:chgData name="Dries Boulet" userId="53e0b9ba-5237-480f-a85c-4c024ec94ad2" providerId="ADAL" clId="{FB32C5E4-1A93-4B49-977E-362A6712003D}"/>
    <pc:docChg chg="undo custSel mod addSld delSld modSld sldOrd">
      <pc:chgData name="Dries Boulet" userId="53e0b9ba-5237-480f-a85c-4c024ec94ad2" providerId="ADAL" clId="{FB32C5E4-1A93-4B49-977E-362A6712003D}" dt="2022-02-08T21:53:03.999" v="1668" actId="20577"/>
      <pc:docMkLst>
        <pc:docMk/>
      </pc:docMkLst>
      <pc:sldChg chg="addSp delSp modSp add mod ord setBg setClrOvrMap delDesignElem">
        <pc:chgData name="Dries Boulet" userId="53e0b9ba-5237-480f-a85c-4c024ec94ad2" providerId="ADAL" clId="{FB32C5E4-1A93-4B49-977E-362A6712003D}" dt="2022-02-08T18:50:29.890" v="186" actId="20577"/>
        <pc:sldMkLst>
          <pc:docMk/>
          <pc:sldMk cId="343204842" sldId="256"/>
        </pc:sldMkLst>
      </pc:sldChg>
      <pc:sldChg chg="modNotesTx">
        <pc:chgData name="Dries Boulet" userId="53e0b9ba-5237-480f-a85c-4c024ec94ad2" providerId="ADAL" clId="{FB32C5E4-1A93-4B49-977E-362A6712003D}" dt="2022-02-08T19:33:36.271" v="521" actId="20577"/>
        <pc:sldMkLst>
          <pc:docMk/>
          <pc:sldMk cId="1550186105" sldId="257"/>
        </pc:sldMkLst>
      </pc:sldChg>
      <pc:sldChg chg="modNotesTx">
        <pc:chgData name="Dries Boulet" userId="53e0b9ba-5237-480f-a85c-4c024ec94ad2" providerId="ADAL" clId="{FB32C5E4-1A93-4B49-977E-362A6712003D}" dt="2022-02-08T19:34:08.367" v="554" actId="20577"/>
        <pc:sldMkLst>
          <pc:docMk/>
          <pc:sldMk cId="1275833418" sldId="258"/>
        </pc:sldMkLst>
      </pc:sldChg>
      <pc:sldChg chg="modNotesTx">
        <pc:chgData name="Dries Boulet" userId="53e0b9ba-5237-480f-a85c-4c024ec94ad2" providerId="ADAL" clId="{FB32C5E4-1A93-4B49-977E-362A6712003D}" dt="2022-02-08T21:39:47.496" v="1434" actId="20577"/>
        <pc:sldMkLst>
          <pc:docMk/>
          <pc:sldMk cId="1639790308" sldId="274"/>
        </pc:sldMkLst>
      </pc:sldChg>
      <pc:sldChg chg="modNotesTx">
        <pc:chgData name="Dries Boulet" userId="53e0b9ba-5237-480f-a85c-4c024ec94ad2" providerId="ADAL" clId="{FB32C5E4-1A93-4B49-977E-362A6712003D}" dt="2022-02-08T21:21:02.821" v="1174" actId="20577"/>
        <pc:sldMkLst>
          <pc:docMk/>
          <pc:sldMk cId="3854892667" sldId="277"/>
        </pc:sldMkLst>
      </pc:sldChg>
      <pc:sldChg chg="del">
        <pc:chgData name="Dries Boulet" userId="53e0b9ba-5237-480f-a85c-4c024ec94ad2" providerId="ADAL" clId="{FB32C5E4-1A93-4B49-977E-362A6712003D}" dt="2022-02-04T11:28:21.759" v="0" actId="47"/>
        <pc:sldMkLst>
          <pc:docMk/>
          <pc:sldMk cId="717668299" sldId="278"/>
        </pc:sldMkLst>
      </pc:sldChg>
      <pc:sldChg chg="modNotesTx">
        <pc:chgData name="Dries Boulet" userId="53e0b9ba-5237-480f-a85c-4c024ec94ad2" providerId="ADAL" clId="{FB32C5E4-1A93-4B49-977E-362A6712003D}" dt="2022-02-08T19:25:40.786" v="187" actId="20577"/>
        <pc:sldMkLst>
          <pc:docMk/>
          <pc:sldMk cId="2854963386" sldId="346"/>
        </pc:sldMkLst>
      </pc:sldChg>
      <pc:sldChg chg="modNotesTx">
        <pc:chgData name="Dries Boulet" userId="53e0b9ba-5237-480f-a85c-4c024ec94ad2" providerId="ADAL" clId="{FB32C5E4-1A93-4B49-977E-362A6712003D}" dt="2022-02-08T21:53:03.999" v="1668" actId="20577"/>
        <pc:sldMkLst>
          <pc:docMk/>
          <pc:sldMk cId="1513492687" sldId="360"/>
        </pc:sldMkLst>
      </pc:sldChg>
      <pc:sldChg chg="modNotesTx">
        <pc:chgData name="Dries Boulet" userId="53e0b9ba-5237-480f-a85c-4c024ec94ad2" providerId="ADAL" clId="{FB32C5E4-1A93-4B49-977E-362A6712003D}" dt="2022-02-08T19:37:45.456" v="830" actId="20577"/>
        <pc:sldMkLst>
          <pc:docMk/>
          <pc:sldMk cId="2216032833" sldId="366"/>
        </pc:sldMkLst>
      </pc:sldChg>
      <pc:sldChg chg="modSp">
        <pc:chgData name="Dries Boulet" userId="53e0b9ba-5237-480f-a85c-4c024ec94ad2" providerId="ADAL" clId="{FB32C5E4-1A93-4B49-977E-362A6712003D}" dt="2022-02-08T21:32:41.257" v="1189" actId="20577"/>
        <pc:sldMkLst>
          <pc:docMk/>
          <pc:sldMk cId="3632367823" sldId="367"/>
        </pc:sldMkLst>
      </pc:sldChg>
      <pc:sldChg chg="modSp">
        <pc:chgData name="Dries Boulet" userId="53e0b9ba-5237-480f-a85c-4c024ec94ad2" providerId="ADAL" clId="{FB32C5E4-1A93-4B49-977E-362A6712003D}" dt="2022-02-04T11:29:44.527" v="6" actId="113"/>
        <pc:sldMkLst>
          <pc:docMk/>
          <pc:sldMk cId="401414566" sldId="368"/>
        </pc:sldMkLst>
      </pc:sldChg>
      <pc:sldChg chg="modSp modNotesTx">
        <pc:chgData name="Dries Boulet" userId="53e0b9ba-5237-480f-a85c-4c024ec94ad2" providerId="ADAL" clId="{FB32C5E4-1A93-4B49-977E-362A6712003D}" dt="2022-02-04T11:31:22.339" v="139" actId="6549"/>
        <pc:sldMkLst>
          <pc:docMk/>
          <pc:sldMk cId="279725255" sldId="369"/>
        </pc:sldMkLst>
      </pc:sldChg>
      <pc:sldChg chg="modSp">
        <pc:chgData name="Dries Boulet" userId="53e0b9ba-5237-480f-a85c-4c024ec94ad2" providerId="ADAL" clId="{FB32C5E4-1A93-4B49-977E-362A6712003D}" dt="2022-02-04T11:31:34.185" v="154" actId="20577"/>
        <pc:sldMkLst>
          <pc:docMk/>
          <pc:sldMk cId="3801732357" sldId="370"/>
        </pc:sldMkLst>
      </pc:sldChg>
      <pc:sldChg chg="add modNotesTx">
        <pc:chgData name="Dries Boulet" userId="53e0b9ba-5237-480f-a85c-4c024ec94ad2" providerId="ADAL" clId="{FB32C5E4-1A93-4B49-977E-362A6712003D}" dt="2022-02-04T11:32:38.423" v="176" actId="20577"/>
        <pc:sldMkLst>
          <pc:docMk/>
          <pc:sldMk cId="514097724" sldId="371"/>
        </pc:sldMkLst>
      </pc:sldChg>
      <pc:sldChg chg="add del replId">
        <pc:chgData name="Dries Boulet" userId="53e0b9ba-5237-480f-a85c-4c024ec94ad2" providerId="ADAL" clId="{FB32C5E4-1A93-4B49-977E-362A6712003D}" dt="2022-02-04T11:32:27.672" v="156" actId="47"/>
        <pc:sldMkLst>
          <pc:docMk/>
          <pc:sldMk cId="1225569722" sldId="372"/>
        </pc:sldMkLst>
      </pc:sldChg>
      <pc:sldChg chg="add del replId">
        <pc:chgData name="Dries Boulet" userId="53e0b9ba-5237-480f-a85c-4c024ec94ad2" providerId="ADAL" clId="{FB32C5E4-1A93-4B49-977E-362A6712003D}" dt="2022-02-04T11:32:27.672" v="156" actId="47"/>
        <pc:sldMkLst>
          <pc:docMk/>
          <pc:sldMk cId="506488312" sldId="373"/>
        </pc:sldMkLst>
      </pc:sldChg>
    </pc:docChg>
  </pc:docChgLst>
  <pc:docChgLst>
    <pc:chgData name="Dries Boulet" userId="53e0b9ba-5237-480f-a85c-4c024ec94ad2" providerId="ADAL" clId="{B02E4964-3C2C-4CE5-A9F8-9D39D980702C}"/>
    <pc:docChg chg="undo custSel addSld delSld modSld sldOrd">
      <pc:chgData name="Dries Boulet" userId="53e0b9ba-5237-480f-a85c-4c024ec94ad2" providerId="ADAL" clId="{B02E4964-3C2C-4CE5-A9F8-9D39D980702C}" dt="2021-09-17T06:37:25.755" v="4070"/>
      <pc:docMkLst>
        <pc:docMk/>
      </pc:docMkLst>
      <pc:sldChg chg="modSp">
        <pc:chgData name="Dries Boulet" userId="53e0b9ba-5237-480f-a85c-4c024ec94ad2" providerId="ADAL" clId="{B02E4964-3C2C-4CE5-A9F8-9D39D980702C}" dt="2021-08-27T14:08:31.363" v="4" actId="20577"/>
        <pc:sldMkLst>
          <pc:docMk/>
          <pc:sldMk cId="343204842" sldId="256"/>
        </pc:sldMkLst>
      </pc:sldChg>
      <pc:sldChg chg="ord modNotesTx">
        <pc:chgData name="Dries Boulet" userId="53e0b9ba-5237-480f-a85c-4c024ec94ad2" providerId="ADAL" clId="{B02E4964-3C2C-4CE5-A9F8-9D39D980702C}" dt="2021-09-14T11:56:54.550" v="2657" actId="20577"/>
        <pc:sldMkLst>
          <pc:docMk/>
          <pc:sldMk cId="501753226" sldId="272"/>
        </pc:sldMkLst>
      </pc:sldChg>
      <pc:sldChg chg="modSp mod modNotesTx">
        <pc:chgData name="Dries Boulet" userId="53e0b9ba-5237-480f-a85c-4c024ec94ad2" providerId="ADAL" clId="{B02E4964-3C2C-4CE5-A9F8-9D39D980702C}" dt="2021-08-27T15:04:49.437" v="1960" actId="6549"/>
        <pc:sldMkLst>
          <pc:docMk/>
          <pc:sldMk cId="1325075936" sldId="273"/>
        </pc:sldMkLst>
      </pc:sldChg>
      <pc:sldChg chg="modSp mod ord">
        <pc:chgData name="Dries Boulet" userId="53e0b9ba-5237-480f-a85c-4c024ec94ad2" providerId="ADAL" clId="{B02E4964-3C2C-4CE5-A9F8-9D39D980702C}" dt="2021-09-17T06:37:25.755" v="4070"/>
        <pc:sldMkLst>
          <pc:docMk/>
          <pc:sldMk cId="1639790308" sldId="274"/>
        </pc:sldMkLst>
      </pc:sldChg>
      <pc:sldChg chg="modNotesTx">
        <pc:chgData name="Dries Boulet" userId="53e0b9ba-5237-480f-a85c-4c024ec94ad2" providerId="ADAL" clId="{B02E4964-3C2C-4CE5-A9F8-9D39D980702C}" dt="2021-09-14T20:00:13.088" v="3766" actId="20577"/>
        <pc:sldMkLst>
          <pc:docMk/>
          <pc:sldMk cId="860499076" sldId="275"/>
        </pc:sldMkLst>
      </pc:sldChg>
      <pc:sldChg chg="modSp mod setBg modAnim modNotesTx">
        <pc:chgData name="Dries Boulet" userId="53e0b9ba-5237-480f-a85c-4c024ec94ad2" providerId="ADAL" clId="{B02E4964-3C2C-4CE5-A9F8-9D39D980702C}" dt="2021-09-14T20:22:27.108" v="3979" actId="20577"/>
        <pc:sldMkLst>
          <pc:docMk/>
          <pc:sldMk cId="2569208948" sldId="276"/>
        </pc:sldMkLst>
      </pc:sldChg>
      <pc:sldChg chg="modSp add ord">
        <pc:chgData name="Dries Boulet" userId="53e0b9ba-5237-480f-a85c-4c024ec94ad2" providerId="ADAL" clId="{B02E4964-3C2C-4CE5-A9F8-9D39D980702C}" dt="2021-08-27T14:56:41.247" v="1424"/>
        <pc:sldMkLst>
          <pc:docMk/>
          <pc:sldMk cId="3854892667" sldId="277"/>
        </pc:sldMkLst>
      </pc:sldChg>
      <pc:sldChg chg="modSp add mod modNotesTx">
        <pc:chgData name="Dries Boulet" userId="53e0b9ba-5237-480f-a85c-4c024ec94ad2" providerId="ADAL" clId="{B02E4964-3C2C-4CE5-A9F8-9D39D980702C}" dt="2021-09-14T20:14:52.655" v="3902" actId="20577"/>
        <pc:sldMkLst>
          <pc:docMk/>
          <pc:sldMk cId="717668299" sldId="278"/>
        </pc:sldMkLst>
      </pc:sldChg>
      <pc:sldChg chg="delSp modSp add del mod setBg modNotesTx">
        <pc:chgData name="Dries Boulet" userId="53e0b9ba-5237-480f-a85c-4c024ec94ad2" providerId="ADAL" clId="{B02E4964-3C2C-4CE5-A9F8-9D39D980702C}" dt="2021-09-14T11:54:55.497" v="2603" actId="47"/>
        <pc:sldMkLst>
          <pc:docMk/>
          <pc:sldMk cId="3610190417" sldId="342"/>
        </pc:sldMkLst>
      </pc:sldChg>
      <pc:sldChg chg="add del">
        <pc:chgData name="Dries Boulet" userId="53e0b9ba-5237-480f-a85c-4c024ec94ad2" providerId="ADAL" clId="{B02E4964-3C2C-4CE5-A9F8-9D39D980702C}" dt="2021-08-27T15:02:03.265" v="1799" actId="47"/>
        <pc:sldMkLst>
          <pc:docMk/>
          <pc:sldMk cId="218890421" sldId="343"/>
        </pc:sldMkLst>
      </pc:sldChg>
      <pc:sldChg chg="modSp add del mod modNotesTx">
        <pc:chgData name="Dries Boulet" userId="53e0b9ba-5237-480f-a85c-4c024ec94ad2" providerId="ADAL" clId="{B02E4964-3C2C-4CE5-A9F8-9D39D980702C}" dt="2021-09-14T11:54:57.072" v="2604" actId="47"/>
        <pc:sldMkLst>
          <pc:docMk/>
          <pc:sldMk cId="2793463139" sldId="344"/>
        </pc:sldMkLst>
      </pc:sldChg>
      <pc:sldChg chg="add modNotesTx">
        <pc:chgData name="Dries Boulet" userId="53e0b9ba-5237-480f-a85c-4c024ec94ad2" providerId="ADAL" clId="{B02E4964-3C2C-4CE5-A9F8-9D39D980702C}" dt="2021-09-14T19:07:13.354" v="3584" actId="20577"/>
        <pc:sldMkLst>
          <pc:docMk/>
          <pc:sldMk cId="3408528583" sldId="345"/>
        </pc:sldMkLst>
      </pc:sldChg>
      <pc:sldChg chg="modSp add mod modNotesTx">
        <pc:chgData name="Dries Boulet" userId="53e0b9ba-5237-480f-a85c-4c024ec94ad2" providerId="ADAL" clId="{B02E4964-3C2C-4CE5-A9F8-9D39D980702C}" dt="2021-09-14T19:13:01.603" v="3675" actId="20577"/>
        <pc:sldMkLst>
          <pc:docMk/>
          <pc:sldMk cId="2854963386" sldId="346"/>
        </pc:sldMkLst>
      </pc:sldChg>
      <pc:sldChg chg="modSp add modNotesTx">
        <pc:chgData name="Dries Boulet" userId="53e0b9ba-5237-480f-a85c-4c024ec94ad2" providerId="ADAL" clId="{B02E4964-3C2C-4CE5-A9F8-9D39D980702C}" dt="2021-08-27T15:11:59.768" v="2435" actId="20577"/>
        <pc:sldMkLst>
          <pc:docMk/>
          <pc:sldMk cId="684424607" sldId="347"/>
        </pc:sldMkLst>
      </pc:sldChg>
      <pc:sldChg chg="modSp add mod modNotesTx">
        <pc:chgData name="Dries Boulet" userId="53e0b9ba-5237-480f-a85c-4c024ec94ad2" providerId="ADAL" clId="{B02E4964-3C2C-4CE5-A9F8-9D39D980702C}" dt="2021-08-27T15:14:41.851" v="2462" actId="6549"/>
        <pc:sldMkLst>
          <pc:docMk/>
          <pc:sldMk cId="1280452734" sldId="348"/>
        </pc:sldMkLst>
      </pc:sldChg>
      <pc:sldChg chg="modSp add setBg modNotesTx">
        <pc:chgData name="Dries Boulet" userId="53e0b9ba-5237-480f-a85c-4c024ec94ad2" providerId="ADAL" clId="{B02E4964-3C2C-4CE5-A9F8-9D39D980702C}" dt="2021-09-14T20:25:50.915" v="4068" actId="20577"/>
        <pc:sldMkLst>
          <pc:docMk/>
          <pc:sldMk cId="1218232778" sldId="349"/>
        </pc:sldMkLst>
      </pc:sldChg>
    </pc:docChg>
  </pc:docChgLst>
  <pc:docChgLst>
    <pc:chgData name="Dries Boulet" userId="53e0b9ba-5237-480f-a85c-4c024ec94ad2" providerId="ADAL" clId="{ACA682CF-DCE3-4C34-9516-D825A0C1FDFE}"/>
    <pc:docChg chg="undo custSel addSld delSld modSld">
      <pc:chgData name="Dries Boulet" userId="53e0b9ba-5237-480f-a85c-4c024ec94ad2" providerId="ADAL" clId="{ACA682CF-DCE3-4C34-9516-D825A0C1FDFE}" dt="2021-10-26T21:01:19.135" v="2844" actId="20577"/>
      <pc:docMkLst>
        <pc:docMk/>
      </pc:docMkLst>
      <pc:sldChg chg="modNotesTx">
        <pc:chgData name="Dries Boulet" userId="53e0b9ba-5237-480f-a85c-4c024ec94ad2" providerId="ADAL" clId="{ACA682CF-DCE3-4C34-9516-D825A0C1FDFE}" dt="2021-10-26T18:19:20.844" v="275" actId="20577"/>
        <pc:sldMkLst>
          <pc:docMk/>
          <pc:sldMk cId="1550186105" sldId="257"/>
        </pc:sldMkLst>
      </pc:sldChg>
      <pc:sldChg chg="modNotesTx">
        <pc:chgData name="Dries Boulet" userId="53e0b9ba-5237-480f-a85c-4c024ec94ad2" providerId="ADAL" clId="{ACA682CF-DCE3-4C34-9516-D825A0C1FDFE}" dt="2021-10-26T18:26:42.233" v="613" actId="20577"/>
        <pc:sldMkLst>
          <pc:docMk/>
          <pc:sldMk cId="1275833418" sldId="258"/>
        </pc:sldMkLst>
      </pc:sldChg>
      <pc:sldChg chg="modSp">
        <pc:chgData name="Dries Boulet" userId="53e0b9ba-5237-480f-a85c-4c024ec94ad2" providerId="ADAL" clId="{ACA682CF-DCE3-4C34-9516-D825A0C1FDFE}" dt="2021-10-26T20:58:24.300" v="2739" actId="20577"/>
        <pc:sldMkLst>
          <pc:docMk/>
          <pc:sldMk cId="1639790308" sldId="274"/>
        </pc:sldMkLst>
      </pc:sldChg>
      <pc:sldChg chg="modNotesTx">
        <pc:chgData name="Dries Boulet" userId="53e0b9ba-5237-480f-a85c-4c024ec94ad2" providerId="ADAL" clId="{ACA682CF-DCE3-4C34-9516-D825A0C1FDFE}" dt="2021-10-26T19:50:02.597" v="2276" actId="20577"/>
        <pc:sldMkLst>
          <pc:docMk/>
          <pc:sldMk cId="860499076" sldId="275"/>
        </pc:sldMkLst>
      </pc:sldChg>
      <pc:sldChg chg="modNotesTx">
        <pc:chgData name="Dries Boulet" userId="53e0b9ba-5237-480f-a85c-4c024ec94ad2" providerId="ADAL" clId="{ACA682CF-DCE3-4C34-9516-D825A0C1FDFE}" dt="2021-10-26T18:48:44.260" v="1248" actId="20577"/>
        <pc:sldMkLst>
          <pc:docMk/>
          <pc:sldMk cId="3854892667" sldId="277"/>
        </pc:sldMkLst>
      </pc:sldChg>
      <pc:sldChg chg="modNotesTx">
        <pc:chgData name="Dries Boulet" userId="53e0b9ba-5237-480f-a85c-4c024ec94ad2" providerId="ADAL" clId="{ACA682CF-DCE3-4C34-9516-D825A0C1FDFE}" dt="2021-10-26T20:00:10.707" v="2424" actId="20577"/>
        <pc:sldMkLst>
          <pc:docMk/>
          <pc:sldMk cId="717668299" sldId="278"/>
        </pc:sldMkLst>
      </pc:sldChg>
      <pc:sldChg chg="modNotesTx">
        <pc:chgData name="Dries Boulet" userId="53e0b9ba-5237-480f-a85c-4c024ec94ad2" providerId="ADAL" clId="{ACA682CF-DCE3-4C34-9516-D825A0C1FDFE}" dt="2021-10-26T19:35:55.913" v="2156" actId="20577"/>
        <pc:sldMkLst>
          <pc:docMk/>
          <pc:sldMk cId="2854963386" sldId="346"/>
        </pc:sldMkLst>
      </pc:sldChg>
      <pc:sldChg chg="modNotesTx">
        <pc:chgData name="Dries Boulet" userId="53e0b9ba-5237-480f-a85c-4c024ec94ad2" providerId="ADAL" clId="{ACA682CF-DCE3-4C34-9516-D825A0C1FDFE}" dt="2021-10-26T18:54:46.676" v="1551" actId="20577"/>
        <pc:sldMkLst>
          <pc:docMk/>
          <pc:sldMk cId="2935467813" sldId="350"/>
        </pc:sldMkLst>
      </pc:sldChg>
      <pc:sldChg chg="modNotesTx">
        <pc:chgData name="Dries Boulet" userId="53e0b9ba-5237-480f-a85c-4c024ec94ad2" providerId="ADAL" clId="{ACA682CF-DCE3-4C34-9516-D825A0C1FDFE}" dt="2021-10-26T19:06:55.329" v="1745" actId="20577"/>
        <pc:sldMkLst>
          <pc:docMk/>
          <pc:sldMk cId="577824491" sldId="351"/>
        </pc:sldMkLst>
      </pc:sldChg>
      <pc:sldChg chg="modNotesTx">
        <pc:chgData name="Dries Boulet" userId="53e0b9ba-5237-480f-a85c-4c024ec94ad2" providerId="ADAL" clId="{ACA682CF-DCE3-4C34-9516-D825A0C1FDFE}" dt="2021-10-26T19:17:24.533" v="1847" actId="20577"/>
        <pc:sldMkLst>
          <pc:docMk/>
          <pc:sldMk cId="381774063" sldId="352"/>
        </pc:sldMkLst>
      </pc:sldChg>
      <pc:sldChg chg="modSp del mod">
        <pc:chgData name="Dries Boulet" userId="53e0b9ba-5237-480f-a85c-4c024ec94ad2" providerId="ADAL" clId="{ACA682CF-DCE3-4C34-9516-D825A0C1FDFE}" dt="2021-10-26T18:05:07.212" v="14" actId="47"/>
        <pc:sldMkLst>
          <pc:docMk/>
          <pc:sldMk cId="119739154" sldId="353"/>
        </pc:sldMkLst>
      </pc:sldChg>
      <pc:sldChg chg="del">
        <pc:chgData name="Dries Boulet" userId="53e0b9ba-5237-480f-a85c-4c024ec94ad2" providerId="ADAL" clId="{ACA682CF-DCE3-4C34-9516-D825A0C1FDFE}" dt="2021-10-26T18:05:08.237" v="15" actId="47"/>
        <pc:sldMkLst>
          <pc:docMk/>
          <pc:sldMk cId="1393731165" sldId="354"/>
        </pc:sldMkLst>
      </pc:sldChg>
      <pc:sldChg chg="addSp delSp modSp del mod">
        <pc:chgData name="Dries Boulet" userId="53e0b9ba-5237-480f-a85c-4c024ec94ad2" providerId="ADAL" clId="{ACA682CF-DCE3-4C34-9516-D825A0C1FDFE}" dt="2021-10-26T18:05:10.120" v="16" actId="47"/>
        <pc:sldMkLst>
          <pc:docMk/>
          <pc:sldMk cId="2211966516" sldId="355"/>
        </pc:sldMkLst>
      </pc:sldChg>
      <pc:sldChg chg="del">
        <pc:chgData name="Dries Boulet" userId="53e0b9ba-5237-480f-a85c-4c024ec94ad2" providerId="ADAL" clId="{ACA682CF-DCE3-4C34-9516-D825A0C1FDFE}" dt="2021-10-26T18:04:55.856" v="11" actId="47"/>
        <pc:sldMkLst>
          <pc:docMk/>
          <pc:sldMk cId="3608711132" sldId="356"/>
        </pc:sldMkLst>
      </pc:sldChg>
      <pc:sldChg chg="del">
        <pc:chgData name="Dries Boulet" userId="53e0b9ba-5237-480f-a85c-4c024ec94ad2" providerId="ADAL" clId="{ACA682CF-DCE3-4C34-9516-D825A0C1FDFE}" dt="2021-10-26T18:04:57.414" v="12" actId="47"/>
        <pc:sldMkLst>
          <pc:docMk/>
          <pc:sldMk cId="3798093375" sldId="357"/>
        </pc:sldMkLst>
      </pc:sldChg>
      <pc:sldChg chg="del">
        <pc:chgData name="Dries Boulet" userId="53e0b9ba-5237-480f-a85c-4c024ec94ad2" providerId="ADAL" clId="{ACA682CF-DCE3-4C34-9516-D825A0C1FDFE}" dt="2021-10-26T18:04:58.015" v="13" actId="47"/>
        <pc:sldMkLst>
          <pc:docMk/>
          <pc:sldMk cId="401255027" sldId="358"/>
        </pc:sldMkLst>
      </pc:sldChg>
      <pc:sldChg chg="modNotesTx">
        <pc:chgData name="Dries Boulet" userId="53e0b9ba-5237-480f-a85c-4c024ec94ad2" providerId="ADAL" clId="{ACA682CF-DCE3-4C34-9516-D825A0C1FDFE}" dt="2021-10-26T20:31:11.144" v="2451" actId="20577"/>
        <pc:sldMkLst>
          <pc:docMk/>
          <pc:sldMk cId="1513492687" sldId="360"/>
        </pc:sldMkLst>
      </pc:sldChg>
      <pc:sldChg chg="modNotesTx">
        <pc:chgData name="Dries Boulet" userId="53e0b9ba-5237-480f-a85c-4c024ec94ad2" providerId="ADAL" clId="{ACA682CF-DCE3-4C34-9516-D825A0C1FDFE}" dt="2021-10-26T20:45:14.313" v="2632" actId="20577"/>
        <pc:sldMkLst>
          <pc:docMk/>
          <pc:sldMk cId="3072217594" sldId="361"/>
        </pc:sldMkLst>
      </pc:sldChg>
      <pc:sldChg chg="modNotesTx">
        <pc:chgData name="Dries Boulet" userId="53e0b9ba-5237-480f-a85c-4c024ec94ad2" providerId="ADAL" clId="{ACA682CF-DCE3-4C34-9516-D825A0C1FDFE}" dt="2021-10-26T20:53:31.020" v="2734" actId="20577"/>
        <pc:sldMkLst>
          <pc:docMk/>
          <pc:sldMk cId="3738881460" sldId="362"/>
        </pc:sldMkLst>
      </pc:sldChg>
      <pc:sldChg chg="modSp add modNotesTx">
        <pc:chgData name="Dries Boulet" userId="53e0b9ba-5237-480f-a85c-4c024ec94ad2" providerId="ADAL" clId="{ACA682CF-DCE3-4C34-9516-D825A0C1FDFE}" dt="2021-10-26T21:01:19.135" v="2844" actId="20577"/>
        <pc:sldMkLst>
          <pc:docMk/>
          <pc:sldMk cId="877492390" sldId="363"/>
        </pc:sldMkLst>
      </pc:sldChg>
    </pc:docChg>
  </pc:docChgLst>
  <pc:docChgLst>
    <pc:chgData name="Dries Boulet" userId="53e0b9ba-5237-480f-a85c-4c024ec94ad2" providerId="ADAL" clId="{09B99B72-9B7F-4243-8034-65CBB7527BFF}"/>
    <pc:docChg chg="undo custSel addSld delSld modSld sldOrd">
      <pc:chgData name="Dries Boulet" userId="53e0b9ba-5237-480f-a85c-4c024ec94ad2" providerId="ADAL" clId="{09B99B72-9B7F-4243-8034-65CBB7527BFF}" dt="2025-07-31T14:01:05.223" v="704"/>
      <pc:docMkLst>
        <pc:docMk/>
      </pc:docMkLst>
      <pc:sldChg chg="addSp delSp modSp mod delAnim modAnim">
        <pc:chgData name="Dries Boulet" userId="53e0b9ba-5237-480f-a85c-4c024ec94ad2" providerId="ADAL" clId="{09B99B72-9B7F-4243-8034-65CBB7527BFF}" dt="2025-07-31T12:07:58.907" v="471" actId="1035"/>
        <pc:sldMkLst>
          <pc:docMk/>
          <pc:sldMk cId="1550186105" sldId="257"/>
        </pc:sldMkLst>
        <pc:spChg chg="mod">
          <ac:chgData name="Dries Boulet" userId="53e0b9ba-5237-480f-a85c-4c024ec94ad2" providerId="ADAL" clId="{09B99B72-9B7F-4243-8034-65CBB7527BFF}" dt="2025-07-31T11:44:28.561" v="284" actId="20577"/>
          <ac:spMkLst>
            <pc:docMk/>
            <pc:sldMk cId="1550186105" sldId="257"/>
            <ac:spMk id="2" creationId="{4A2951FD-6567-43A0-A97A-BD05039AE4B5}"/>
          </ac:spMkLst>
        </pc:spChg>
        <pc:spChg chg="add mod">
          <ac:chgData name="Dries Boulet" userId="53e0b9ba-5237-480f-a85c-4c024ec94ad2" providerId="ADAL" clId="{09B99B72-9B7F-4243-8034-65CBB7527BFF}" dt="2025-07-31T12:07:52.213" v="466" actId="14100"/>
          <ac:spMkLst>
            <pc:docMk/>
            <pc:sldMk cId="1550186105" sldId="257"/>
            <ac:spMk id="3" creationId="{75C79492-DF26-D923-7F69-E57D086821DB}"/>
          </ac:spMkLst>
        </pc:spChg>
        <pc:spChg chg="del mod">
          <ac:chgData name="Dries Boulet" userId="53e0b9ba-5237-480f-a85c-4c024ec94ad2" providerId="ADAL" clId="{09B99B72-9B7F-4243-8034-65CBB7527BFF}" dt="2025-07-31T11:13:10.233" v="45" actId="478"/>
          <ac:spMkLst>
            <pc:docMk/>
            <pc:sldMk cId="1550186105" sldId="257"/>
            <ac:spMk id="5" creationId="{9EDC17F9-6FB2-425E-9E16-832D1A8803B7}"/>
          </ac:spMkLst>
        </pc:spChg>
        <pc:spChg chg="add mod">
          <ac:chgData name="Dries Boulet" userId="53e0b9ba-5237-480f-a85c-4c024ec94ad2" providerId="ADAL" clId="{09B99B72-9B7F-4243-8034-65CBB7527BFF}" dt="2025-07-31T12:07:58.907" v="471" actId="1035"/>
          <ac:spMkLst>
            <pc:docMk/>
            <pc:sldMk cId="1550186105" sldId="257"/>
            <ac:spMk id="6" creationId="{A02C00A4-91D1-9C63-E60E-7552ABBC230B}"/>
          </ac:spMkLst>
        </pc:spChg>
      </pc:sldChg>
      <pc:sldChg chg="modSp mod modAnim">
        <pc:chgData name="Dries Boulet" userId="53e0b9ba-5237-480f-a85c-4c024ec94ad2" providerId="ADAL" clId="{09B99B72-9B7F-4243-8034-65CBB7527BFF}" dt="2025-07-31T12:32:12.958" v="658" actId="20577"/>
        <pc:sldMkLst>
          <pc:docMk/>
          <pc:sldMk cId="2382781977" sldId="259"/>
        </pc:sldMkLst>
        <pc:spChg chg="mod">
          <ac:chgData name="Dries Boulet" userId="53e0b9ba-5237-480f-a85c-4c024ec94ad2" providerId="ADAL" clId="{09B99B72-9B7F-4243-8034-65CBB7527BFF}" dt="2025-07-31T12:32:12.958" v="658" actId="20577"/>
          <ac:spMkLst>
            <pc:docMk/>
            <pc:sldMk cId="2382781977" sldId="259"/>
            <ac:spMk id="2" creationId="{4A2951FD-6567-43A0-A97A-BD05039AE4B5}"/>
          </ac:spMkLst>
        </pc:spChg>
      </pc:sldChg>
      <pc:sldChg chg="delSp modSp add del mod ord delAnim">
        <pc:chgData name="Dries Boulet" userId="53e0b9ba-5237-480f-a85c-4c024ec94ad2" providerId="ADAL" clId="{09B99B72-9B7F-4243-8034-65CBB7527BFF}" dt="2025-07-31T12:19:21.800" v="484" actId="47"/>
        <pc:sldMkLst>
          <pc:docMk/>
          <pc:sldMk cId="1078060719" sldId="260"/>
        </pc:sldMkLst>
        <pc:spChg chg="mod">
          <ac:chgData name="Dries Boulet" userId="53e0b9ba-5237-480f-a85c-4c024ec94ad2" providerId="ADAL" clId="{09B99B72-9B7F-4243-8034-65CBB7527BFF}" dt="2025-07-31T11:20:17.489" v="84" actId="1076"/>
          <ac:spMkLst>
            <pc:docMk/>
            <pc:sldMk cId="1078060719" sldId="260"/>
            <ac:spMk id="2" creationId="{959B8B8E-B503-9800-2314-6FF10ACBC8DB}"/>
          </ac:spMkLst>
        </pc:spChg>
        <pc:spChg chg="del">
          <ac:chgData name="Dries Boulet" userId="53e0b9ba-5237-480f-a85c-4c024ec94ad2" providerId="ADAL" clId="{09B99B72-9B7F-4243-8034-65CBB7527BFF}" dt="2025-07-31T11:19:10.379" v="75" actId="478"/>
          <ac:spMkLst>
            <pc:docMk/>
            <pc:sldMk cId="1078060719" sldId="260"/>
            <ac:spMk id="5" creationId="{CD56E2C1-603A-6449-37BD-B93231128D7D}"/>
          </ac:spMkLst>
        </pc:spChg>
      </pc:sldChg>
      <pc:sldChg chg="add del">
        <pc:chgData name="Dries Boulet" userId="53e0b9ba-5237-480f-a85c-4c024ec94ad2" providerId="ADAL" clId="{09B99B72-9B7F-4243-8034-65CBB7527BFF}" dt="2025-07-31T11:41:56.648" v="248" actId="47"/>
        <pc:sldMkLst>
          <pc:docMk/>
          <pc:sldMk cId="1919646623" sldId="261"/>
        </pc:sldMkLst>
      </pc:sldChg>
      <pc:sldChg chg="add del">
        <pc:chgData name="Dries Boulet" userId="53e0b9ba-5237-480f-a85c-4c024ec94ad2" providerId="ADAL" clId="{09B99B72-9B7F-4243-8034-65CBB7527BFF}" dt="2025-07-31T11:41:57.099" v="249" actId="47"/>
        <pc:sldMkLst>
          <pc:docMk/>
          <pc:sldMk cId="2248407450" sldId="262"/>
        </pc:sldMkLst>
      </pc:sldChg>
      <pc:sldChg chg="add del">
        <pc:chgData name="Dries Boulet" userId="53e0b9ba-5237-480f-a85c-4c024ec94ad2" providerId="ADAL" clId="{09B99B72-9B7F-4243-8034-65CBB7527BFF}" dt="2025-07-31T11:41:57.532" v="250" actId="47"/>
        <pc:sldMkLst>
          <pc:docMk/>
          <pc:sldMk cId="3593136349" sldId="263"/>
        </pc:sldMkLst>
      </pc:sldChg>
      <pc:sldChg chg="add del">
        <pc:chgData name="Dries Boulet" userId="53e0b9ba-5237-480f-a85c-4c024ec94ad2" providerId="ADAL" clId="{09B99B72-9B7F-4243-8034-65CBB7527BFF}" dt="2025-07-31T11:41:58.041" v="251" actId="47"/>
        <pc:sldMkLst>
          <pc:docMk/>
          <pc:sldMk cId="3975049393" sldId="264"/>
        </pc:sldMkLst>
      </pc:sldChg>
      <pc:sldChg chg="modSp add mod modAnim">
        <pc:chgData name="Dries Boulet" userId="53e0b9ba-5237-480f-a85c-4c024ec94ad2" providerId="ADAL" clId="{09B99B72-9B7F-4243-8034-65CBB7527BFF}" dt="2025-07-31T11:44:32.351" v="286" actId="20577"/>
        <pc:sldMkLst>
          <pc:docMk/>
          <pc:sldMk cId="271373800" sldId="265"/>
        </pc:sldMkLst>
        <pc:spChg chg="mod">
          <ac:chgData name="Dries Boulet" userId="53e0b9ba-5237-480f-a85c-4c024ec94ad2" providerId="ADAL" clId="{09B99B72-9B7F-4243-8034-65CBB7527BFF}" dt="2025-07-31T11:44:32.351" v="286" actId="20577"/>
          <ac:spMkLst>
            <pc:docMk/>
            <pc:sldMk cId="271373800" sldId="265"/>
            <ac:spMk id="2" creationId="{0DE80E0F-A5D1-73ED-9B94-5CA52B29B1AA}"/>
          </ac:spMkLst>
        </pc:spChg>
        <pc:spChg chg="mod">
          <ac:chgData name="Dries Boulet" userId="53e0b9ba-5237-480f-a85c-4c024ec94ad2" providerId="ADAL" clId="{09B99B72-9B7F-4243-8034-65CBB7527BFF}" dt="2025-07-31T11:41:39.899" v="246" actId="14100"/>
          <ac:spMkLst>
            <pc:docMk/>
            <pc:sldMk cId="271373800" sldId="265"/>
            <ac:spMk id="3" creationId="{7BF16510-9AD4-C63D-0794-2190589CFA40}"/>
          </ac:spMkLst>
        </pc:spChg>
        <pc:spChg chg="mod">
          <ac:chgData name="Dries Boulet" userId="53e0b9ba-5237-480f-a85c-4c024ec94ad2" providerId="ADAL" clId="{09B99B72-9B7F-4243-8034-65CBB7527BFF}" dt="2025-07-31T11:41:42.656" v="247" actId="14100"/>
          <ac:spMkLst>
            <pc:docMk/>
            <pc:sldMk cId="271373800" sldId="265"/>
            <ac:spMk id="6" creationId="{24AEB124-804A-768F-BD1C-5F4AD72A8BCA}"/>
          </ac:spMkLst>
        </pc:spChg>
      </pc:sldChg>
      <pc:sldChg chg="modSp add del mod">
        <pc:chgData name="Dries Boulet" userId="53e0b9ba-5237-480f-a85c-4c024ec94ad2" providerId="ADAL" clId="{09B99B72-9B7F-4243-8034-65CBB7527BFF}" dt="2025-07-31T14:00:55.182" v="703" actId="2696"/>
        <pc:sldMkLst>
          <pc:docMk/>
          <pc:sldMk cId="999034777" sldId="266"/>
        </pc:sldMkLst>
        <pc:spChg chg="mod">
          <ac:chgData name="Dries Boulet" userId="53e0b9ba-5237-480f-a85c-4c024ec94ad2" providerId="ADAL" clId="{09B99B72-9B7F-4243-8034-65CBB7527BFF}" dt="2025-07-31T11:44:37.044" v="288" actId="20577"/>
          <ac:spMkLst>
            <pc:docMk/>
            <pc:sldMk cId="999034777" sldId="266"/>
            <ac:spMk id="2" creationId="{F29F9591-9B35-7597-F8B9-2D22F6DCAE29}"/>
          </ac:spMkLst>
        </pc:spChg>
        <pc:spChg chg="mod">
          <ac:chgData name="Dries Boulet" userId="53e0b9ba-5237-480f-a85c-4c024ec94ad2" providerId="ADAL" clId="{09B99B72-9B7F-4243-8034-65CBB7527BFF}" dt="2025-07-31T14:00:43.861" v="701" actId="14100"/>
          <ac:spMkLst>
            <pc:docMk/>
            <pc:sldMk cId="999034777" sldId="266"/>
            <ac:spMk id="3" creationId="{A5D09B27-835E-767F-6507-60DAA03D9BB9}"/>
          </ac:spMkLst>
        </pc:spChg>
        <pc:spChg chg="mod">
          <ac:chgData name="Dries Boulet" userId="53e0b9ba-5237-480f-a85c-4c024ec94ad2" providerId="ADAL" clId="{09B99B72-9B7F-4243-8034-65CBB7527BFF}" dt="2025-07-31T14:00:47.467" v="702" actId="14100"/>
          <ac:spMkLst>
            <pc:docMk/>
            <pc:sldMk cId="999034777" sldId="266"/>
            <ac:spMk id="6" creationId="{1F4D7DC5-F46F-F993-FEDE-DD4DECD2DED0}"/>
          </ac:spMkLst>
        </pc:spChg>
      </pc:sldChg>
      <pc:sldChg chg="add">
        <pc:chgData name="Dries Boulet" userId="53e0b9ba-5237-480f-a85c-4c024ec94ad2" providerId="ADAL" clId="{09B99B72-9B7F-4243-8034-65CBB7527BFF}" dt="2025-07-31T14:01:05.223" v="704"/>
        <pc:sldMkLst>
          <pc:docMk/>
          <pc:sldMk cId="1079433205" sldId="266"/>
        </pc:sldMkLst>
      </pc:sldChg>
      <pc:sldChg chg="addSp delSp modSp add mod">
        <pc:chgData name="Dries Boulet" userId="53e0b9ba-5237-480f-a85c-4c024ec94ad2" providerId="ADAL" clId="{09B99B72-9B7F-4243-8034-65CBB7527BFF}" dt="2025-07-31T11:44:41.248" v="289" actId="20577"/>
        <pc:sldMkLst>
          <pc:docMk/>
          <pc:sldMk cId="2452415045" sldId="267"/>
        </pc:sldMkLst>
        <pc:spChg chg="mod">
          <ac:chgData name="Dries Boulet" userId="53e0b9ba-5237-480f-a85c-4c024ec94ad2" providerId="ADAL" clId="{09B99B72-9B7F-4243-8034-65CBB7527BFF}" dt="2025-07-31T11:44:41.248" v="289" actId="20577"/>
          <ac:spMkLst>
            <pc:docMk/>
            <pc:sldMk cId="2452415045" sldId="267"/>
            <ac:spMk id="2" creationId="{D6714E1D-5DCA-1F1B-38D2-992D8535AD39}"/>
          </ac:spMkLst>
        </pc:spChg>
        <pc:spChg chg="mod">
          <ac:chgData name="Dries Boulet" userId="53e0b9ba-5237-480f-a85c-4c024ec94ad2" providerId="ADAL" clId="{09B99B72-9B7F-4243-8034-65CBB7527BFF}" dt="2025-07-31T11:43:34.655" v="276" actId="14100"/>
          <ac:spMkLst>
            <pc:docMk/>
            <pc:sldMk cId="2452415045" sldId="267"/>
            <ac:spMk id="3" creationId="{C2CD12DA-6551-5A6F-39C4-1622987CC83F}"/>
          </ac:spMkLst>
        </pc:spChg>
        <pc:spChg chg="mod">
          <ac:chgData name="Dries Boulet" userId="53e0b9ba-5237-480f-a85c-4c024ec94ad2" providerId="ADAL" clId="{09B99B72-9B7F-4243-8034-65CBB7527BFF}" dt="2025-07-31T11:43:41.473" v="277" actId="12"/>
          <ac:spMkLst>
            <pc:docMk/>
            <pc:sldMk cId="2452415045" sldId="267"/>
            <ac:spMk id="6" creationId="{162A6EFD-245C-07E0-D620-759A2CB5F59D}"/>
          </ac:spMkLst>
        </pc:spChg>
        <pc:spChg chg="add del">
          <ac:chgData name="Dries Boulet" userId="53e0b9ba-5237-480f-a85c-4c024ec94ad2" providerId="ADAL" clId="{09B99B72-9B7F-4243-8034-65CBB7527BFF}" dt="2025-07-31T11:44:07.435" v="279" actId="22"/>
          <ac:spMkLst>
            <pc:docMk/>
            <pc:sldMk cId="2452415045" sldId="267"/>
            <ac:spMk id="7" creationId="{AF168163-9F1B-D87A-A4F2-837146DF797C}"/>
          </ac:spMkLst>
        </pc:spChg>
      </pc:sldChg>
      <pc:sldChg chg="modSp add mod">
        <pc:chgData name="Dries Boulet" userId="53e0b9ba-5237-480f-a85c-4c024ec94ad2" providerId="ADAL" clId="{09B99B72-9B7F-4243-8034-65CBB7527BFF}" dt="2025-07-31T11:47:58.088" v="365" actId="14100"/>
        <pc:sldMkLst>
          <pc:docMk/>
          <pc:sldMk cId="263691349" sldId="268"/>
        </pc:sldMkLst>
        <pc:spChg chg="mod">
          <ac:chgData name="Dries Boulet" userId="53e0b9ba-5237-480f-a85c-4c024ec94ad2" providerId="ADAL" clId="{09B99B72-9B7F-4243-8034-65CBB7527BFF}" dt="2025-07-31T11:45:00.427" v="322" actId="20577"/>
          <ac:spMkLst>
            <pc:docMk/>
            <pc:sldMk cId="263691349" sldId="268"/>
            <ac:spMk id="2" creationId="{2E7095EF-8A19-141A-7AC4-1D980800EADD}"/>
          </ac:spMkLst>
        </pc:spChg>
        <pc:spChg chg="mod">
          <ac:chgData name="Dries Boulet" userId="53e0b9ba-5237-480f-a85c-4c024ec94ad2" providerId="ADAL" clId="{09B99B72-9B7F-4243-8034-65CBB7527BFF}" dt="2025-07-31T11:47:54.386" v="364" actId="14100"/>
          <ac:spMkLst>
            <pc:docMk/>
            <pc:sldMk cId="263691349" sldId="268"/>
            <ac:spMk id="3" creationId="{87050298-676A-0C84-1EAD-135EB40E2764}"/>
          </ac:spMkLst>
        </pc:spChg>
        <pc:spChg chg="mod">
          <ac:chgData name="Dries Boulet" userId="53e0b9ba-5237-480f-a85c-4c024ec94ad2" providerId="ADAL" clId="{09B99B72-9B7F-4243-8034-65CBB7527BFF}" dt="2025-07-31T11:47:58.088" v="365" actId="14100"/>
          <ac:spMkLst>
            <pc:docMk/>
            <pc:sldMk cId="263691349" sldId="268"/>
            <ac:spMk id="6" creationId="{5F4BEB44-D3A1-3530-F97F-BA69311CB3D9}"/>
          </ac:spMkLst>
        </pc:spChg>
      </pc:sldChg>
      <pc:sldChg chg="modSp add mod ord">
        <pc:chgData name="Dries Boulet" userId="53e0b9ba-5237-480f-a85c-4c024ec94ad2" providerId="ADAL" clId="{09B99B72-9B7F-4243-8034-65CBB7527BFF}" dt="2025-07-31T12:01:51.537" v="410" actId="14100"/>
        <pc:sldMkLst>
          <pc:docMk/>
          <pc:sldMk cId="875226464" sldId="269"/>
        </pc:sldMkLst>
        <pc:spChg chg="mod">
          <ac:chgData name="Dries Boulet" userId="53e0b9ba-5237-480f-a85c-4c024ec94ad2" providerId="ADAL" clId="{09B99B72-9B7F-4243-8034-65CBB7527BFF}" dt="2025-07-31T11:58:12.001" v="375" actId="20577"/>
          <ac:spMkLst>
            <pc:docMk/>
            <pc:sldMk cId="875226464" sldId="269"/>
            <ac:spMk id="2" creationId="{BEEDCA2A-E929-70FA-E5A0-8537C7F5B150}"/>
          </ac:spMkLst>
        </pc:spChg>
        <pc:spChg chg="mod">
          <ac:chgData name="Dries Boulet" userId="53e0b9ba-5237-480f-a85c-4c024ec94ad2" providerId="ADAL" clId="{09B99B72-9B7F-4243-8034-65CBB7527BFF}" dt="2025-07-31T12:01:46.235" v="409" actId="14100"/>
          <ac:spMkLst>
            <pc:docMk/>
            <pc:sldMk cId="875226464" sldId="269"/>
            <ac:spMk id="3" creationId="{0E2E1BE4-D69F-6AAB-A4A5-895CF0741143}"/>
          </ac:spMkLst>
        </pc:spChg>
        <pc:spChg chg="mod">
          <ac:chgData name="Dries Boulet" userId="53e0b9ba-5237-480f-a85c-4c024ec94ad2" providerId="ADAL" clId="{09B99B72-9B7F-4243-8034-65CBB7527BFF}" dt="2025-07-31T12:01:51.537" v="410" actId="14100"/>
          <ac:spMkLst>
            <pc:docMk/>
            <pc:sldMk cId="875226464" sldId="269"/>
            <ac:spMk id="6" creationId="{AAA8D18C-3720-3612-6EB7-309D176F0CB2}"/>
          </ac:spMkLst>
        </pc:spChg>
      </pc:sldChg>
      <pc:sldChg chg="modSp add">
        <pc:chgData name="Dries Boulet" userId="53e0b9ba-5237-480f-a85c-4c024ec94ad2" providerId="ADAL" clId="{09B99B72-9B7F-4243-8034-65CBB7527BFF}" dt="2025-07-31T11:56:59.264" v="372" actId="20577"/>
        <pc:sldMkLst>
          <pc:docMk/>
          <pc:sldMk cId="1394273885" sldId="270"/>
        </pc:sldMkLst>
        <pc:spChg chg="mod">
          <ac:chgData name="Dries Boulet" userId="53e0b9ba-5237-480f-a85c-4c024ec94ad2" providerId="ADAL" clId="{09B99B72-9B7F-4243-8034-65CBB7527BFF}" dt="2025-07-31T11:56:59.264" v="372" actId="20577"/>
          <ac:spMkLst>
            <pc:docMk/>
            <pc:sldMk cId="1394273885" sldId="270"/>
            <ac:spMk id="2" creationId="{41DC5D52-D96E-DA34-D9F5-62D00FD755B9}"/>
          </ac:spMkLst>
        </pc:spChg>
      </pc:sldChg>
      <pc:sldChg chg="modSp add mod">
        <pc:chgData name="Dries Boulet" userId="53e0b9ba-5237-480f-a85c-4c024ec94ad2" providerId="ADAL" clId="{09B99B72-9B7F-4243-8034-65CBB7527BFF}" dt="2025-07-31T12:01:11.440" v="405" actId="113"/>
        <pc:sldMkLst>
          <pc:docMk/>
          <pc:sldMk cId="375680200" sldId="271"/>
        </pc:sldMkLst>
        <pc:spChg chg="mod">
          <ac:chgData name="Dries Boulet" userId="53e0b9ba-5237-480f-a85c-4c024ec94ad2" providerId="ADAL" clId="{09B99B72-9B7F-4243-8034-65CBB7527BFF}" dt="2025-07-31T11:59:59.605" v="391"/>
          <ac:spMkLst>
            <pc:docMk/>
            <pc:sldMk cId="375680200" sldId="271"/>
            <ac:spMk id="2" creationId="{E0303826-A927-E1D6-C88A-B6DB1019E153}"/>
          </ac:spMkLst>
        </pc:spChg>
        <pc:spChg chg="mod">
          <ac:chgData name="Dries Boulet" userId="53e0b9ba-5237-480f-a85c-4c024ec94ad2" providerId="ADAL" clId="{09B99B72-9B7F-4243-8034-65CBB7527BFF}" dt="2025-07-31T12:01:11.440" v="405" actId="113"/>
          <ac:spMkLst>
            <pc:docMk/>
            <pc:sldMk cId="375680200" sldId="271"/>
            <ac:spMk id="3" creationId="{2D4FBA73-E67C-1A6A-1393-A1E531BA52B6}"/>
          </ac:spMkLst>
        </pc:spChg>
        <pc:spChg chg="mod">
          <ac:chgData name="Dries Boulet" userId="53e0b9ba-5237-480f-a85c-4c024ec94ad2" providerId="ADAL" clId="{09B99B72-9B7F-4243-8034-65CBB7527BFF}" dt="2025-07-31T12:01:09.612" v="404" actId="113"/>
          <ac:spMkLst>
            <pc:docMk/>
            <pc:sldMk cId="375680200" sldId="271"/>
            <ac:spMk id="6" creationId="{174B65C2-48BD-D689-2CAC-FFACEEE9D85B}"/>
          </ac:spMkLst>
        </pc:spChg>
      </pc:sldChg>
      <pc:sldChg chg="modSp add mod">
        <pc:chgData name="Dries Boulet" userId="53e0b9ba-5237-480f-a85c-4c024ec94ad2" providerId="ADAL" clId="{09B99B72-9B7F-4243-8034-65CBB7527BFF}" dt="2025-07-31T12:03:16.653" v="426" actId="14100"/>
        <pc:sldMkLst>
          <pc:docMk/>
          <pc:sldMk cId="4023071490" sldId="272"/>
        </pc:sldMkLst>
        <pc:spChg chg="mod">
          <ac:chgData name="Dries Boulet" userId="53e0b9ba-5237-480f-a85c-4c024ec94ad2" providerId="ADAL" clId="{09B99B72-9B7F-4243-8034-65CBB7527BFF}" dt="2025-07-31T12:02:24.922" v="415"/>
          <ac:spMkLst>
            <pc:docMk/>
            <pc:sldMk cId="4023071490" sldId="272"/>
            <ac:spMk id="2" creationId="{8AE3FE8D-B1F6-814F-5D00-E5C4E4C88B83}"/>
          </ac:spMkLst>
        </pc:spChg>
        <pc:spChg chg="mod">
          <ac:chgData name="Dries Boulet" userId="53e0b9ba-5237-480f-a85c-4c024ec94ad2" providerId="ADAL" clId="{09B99B72-9B7F-4243-8034-65CBB7527BFF}" dt="2025-07-31T12:03:11.141" v="425" actId="113"/>
          <ac:spMkLst>
            <pc:docMk/>
            <pc:sldMk cId="4023071490" sldId="272"/>
            <ac:spMk id="3" creationId="{11CA4982-13A5-305A-5691-56E1994D650A}"/>
          </ac:spMkLst>
        </pc:spChg>
        <pc:spChg chg="mod">
          <ac:chgData name="Dries Boulet" userId="53e0b9ba-5237-480f-a85c-4c024ec94ad2" providerId="ADAL" clId="{09B99B72-9B7F-4243-8034-65CBB7527BFF}" dt="2025-07-31T12:03:16.653" v="426" actId="14100"/>
          <ac:spMkLst>
            <pc:docMk/>
            <pc:sldMk cId="4023071490" sldId="272"/>
            <ac:spMk id="6" creationId="{3F7BFABA-4969-F42E-6CE6-5E76B24EA7AD}"/>
          </ac:spMkLst>
        </pc:spChg>
      </pc:sldChg>
      <pc:sldChg chg="add del">
        <pc:chgData name="Dries Boulet" userId="53e0b9ba-5237-480f-a85c-4c024ec94ad2" providerId="ADAL" clId="{09B99B72-9B7F-4243-8034-65CBB7527BFF}" dt="2025-07-31T12:05:07.502" v="439" actId="47"/>
        <pc:sldMkLst>
          <pc:docMk/>
          <pc:sldMk cId="1899365457" sldId="273"/>
        </pc:sldMkLst>
      </pc:sldChg>
      <pc:sldChg chg="modSp add mod ord">
        <pc:chgData name="Dries Boulet" userId="53e0b9ba-5237-480f-a85c-4c024ec94ad2" providerId="ADAL" clId="{09B99B72-9B7F-4243-8034-65CBB7527BFF}" dt="2025-07-31T12:22:22.839" v="514"/>
        <pc:sldMkLst>
          <pc:docMk/>
          <pc:sldMk cId="4099226508" sldId="274"/>
        </pc:sldMkLst>
        <pc:spChg chg="mod">
          <ac:chgData name="Dries Boulet" userId="53e0b9ba-5237-480f-a85c-4c024ec94ad2" providerId="ADAL" clId="{09B99B72-9B7F-4243-8034-65CBB7527BFF}" dt="2025-07-31T12:04:18.042" v="432"/>
          <ac:spMkLst>
            <pc:docMk/>
            <pc:sldMk cId="4099226508" sldId="274"/>
            <ac:spMk id="2" creationId="{9C7DA62B-C45C-2580-FBD3-BA69BBF7FEF9}"/>
          </ac:spMkLst>
        </pc:spChg>
        <pc:spChg chg="mod">
          <ac:chgData name="Dries Boulet" userId="53e0b9ba-5237-480f-a85c-4c024ec94ad2" providerId="ADAL" clId="{09B99B72-9B7F-4243-8034-65CBB7527BFF}" dt="2025-07-31T12:17:11.724" v="472" actId="14100"/>
          <ac:spMkLst>
            <pc:docMk/>
            <pc:sldMk cId="4099226508" sldId="274"/>
            <ac:spMk id="6" creationId="{0D10F7B9-15A3-BF39-613E-DF9AD90282FA}"/>
          </ac:spMkLst>
        </pc:spChg>
      </pc:sldChg>
      <pc:sldChg chg="modSp add del mod">
        <pc:chgData name="Dries Boulet" userId="53e0b9ba-5237-480f-a85c-4c024ec94ad2" providerId="ADAL" clId="{09B99B72-9B7F-4243-8034-65CBB7527BFF}" dt="2025-07-31T12:22:39.359" v="515" actId="47"/>
        <pc:sldMkLst>
          <pc:docMk/>
          <pc:sldMk cId="2076885494" sldId="275"/>
        </pc:sldMkLst>
        <pc:spChg chg="mod">
          <ac:chgData name="Dries Boulet" userId="53e0b9ba-5237-480f-a85c-4c024ec94ad2" providerId="ADAL" clId="{09B99B72-9B7F-4243-8034-65CBB7527BFF}" dt="2025-07-31T12:17:39.184" v="482" actId="27636"/>
          <ac:spMkLst>
            <pc:docMk/>
            <pc:sldMk cId="2076885494" sldId="275"/>
            <ac:spMk id="2" creationId="{3165A419-CC78-1D91-8296-5DBCA2BE8088}"/>
          </ac:spMkLst>
        </pc:spChg>
      </pc:sldChg>
      <pc:sldChg chg="modSp add mod ord">
        <pc:chgData name="Dries Boulet" userId="53e0b9ba-5237-480f-a85c-4c024ec94ad2" providerId="ADAL" clId="{09B99B72-9B7F-4243-8034-65CBB7527BFF}" dt="2025-07-31T12:22:07.365" v="512"/>
        <pc:sldMkLst>
          <pc:docMk/>
          <pc:sldMk cId="2834403151" sldId="276"/>
        </pc:sldMkLst>
        <pc:spChg chg="mod">
          <ac:chgData name="Dries Boulet" userId="53e0b9ba-5237-480f-a85c-4c024ec94ad2" providerId="ADAL" clId="{09B99B72-9B7F-4243-8034-65CBB7527BFF}" dt="2025-07-31T12:20:03.852" v="490" actId="20577"/>
          <ac:spMkLst>
            <pc:docMk/>
            <pc:sldMk cId="2834403151" sldId="276"/>
            <ac:spMk id="2" creationId="{627A8EE0-449B-6B9E-555A-DCA4909CD456}"/>
          </ac:spMkLst>
        </pc:spChg>
        <pc:spChg chg="mod">
          <ac:chgData name="Dries Boulet" userId="53e0b9ba-5237-480f-a85c-4c024ec94ad2" providerId="ADAL" clId="{09B99B72-9B7F-4243-8034-65CBB7527BFF}" dt="2025-07-31T12:21:48.066" v="507" actId="20577"/>
          <ac:spMkLst>
            <pc:docMk/>
            <pc:sldMk cId="2834403151" sldId="276"/>
            <ac:spMk id="3" creationId="{35625D5A-2FAB-4224-E7DB-29FC7257F919}"/>
          </ac:spMkLst>
        </pc:spChg>
        <pc:spChg chg="mod">
          <ac:chgData name="Dries Boulet" userId="53e0b9ba-5237-480f-a85c-4c024ec94ad2" providerId="ADAL" clId="{09B99B72-9B7F-4243-8034-65CBB7527BFF}" dt="2025-07-31T12:21:49.966" v="508" actId="20577"/>
          <ac:spMkLst>
            <pc:docMk/>
            <pc:sldMk cId="2834403151" sldId="276"/>
            <ac:spMk id="6" creationId="{FA3DA428-66AA-0A89-92BB-D068203BDECF}"/>
          </ac:spMkLst>
        </pc:spChg>
      </pc:sldChg>
      <pc:sldChg chg="modSp add mod">
        <pc:chgData name="Dries Boulet" userId="53e0b9ba-5237-480f-a85c-4c024ec94ad2" providerId="ADAL" clId="{09B99B72-9B7F-4243-8034-65CBB7527BFF}" dt="2025-07-31T12:28:00.646" v="605" actId="14100"/>
        <pc:sldMkLst>
          <pc:docMk/>
          <pc:sldMk cId="2155804449" sldId="277"/>
        </pc:sldMkLst>
        <pc:spChg chg="mod">
          <ac:chgData name="Dries Boulet" userId="53e0b9ba-5237-480f-a85c-4c024ec94ad2" providerId="ADAL" clId="{09B99B72-9B7F-4243-8034-65CBB7527BFF}" dt="2025-07-31T12:25:00.802" v="538" actId="14100"/>
          <ac:spMkLst>
            <pc:docMk/>
            <pc:sldMk cId="2155804449" sldId="277"/>
            <ac:spMk id="2" creationId="{FB60D838-2B09-B6E7-B8FD-1FB3BF31EE25}"/>
          </ac:spMkLst>
        </pc:spChg>
        <pc:spChg chg="mod">
          <ac:chgData name="Dries Boulet" userId="53e0b9ba-5237-480f-a85c-4c024ec94ad2" providerId="ADAL" clId="{09B99B72-9B7F-4243-8034-65CBB7527BFF}" dt="2025-07-31T12:27:40.332" v="588" actId="14100"/>
          <ac:spMkLst>
            <pc:docMk/>
            <pc:sldMk cId="2155804449" sldId="277"/>
            <ac:spMk id="3" creationId="{5DABE5E7-4764-5ECB-3090-FD99E6D3D939}"/>
          </ac:spMkLst>
        </pc:spChg>
        <pc:spChg chg="mod">
          <ac:chgData name="Dries Boulet" userId="53e0b9ba-5237-480f-a85c-4c024ec94ad2" providerId="ADAL" clId="{09B99B72-9B7F-4243-8034-65CBB7527BFF}" dt="2025-07-31T12:28:00.646" v="605" actId="14100"/>
          <ac:spMkLst>
            <pc:docMk/>
            <pc:sldMk cId="2155804449" sldId="277"/>
            <ac:spMk id="6" creationId="{6FBC4BC3-02CA-BC22-4229-DAE26630DF35}"/>
          </ac:spMkLst>
        </pc:spChg>
      </pc:sldChg>
      <pc:sldChg chg="modSp add mod">
        <pc:chgData name="Dries Boulet" userId="53e0b9ba-5237-480f-a85c-4c024ec94ad2" providerId="ADAL" clId="{09B99B72-9B7F-4243-8034-65CBB7527BFF}" dt="2025-07-31T12:32:03.178" v="657" actId="14100"/>
        <pc:sldMkLst>
          <pc:docMk/>
          <pc:sldMk cId="210511667" sldId="278"/>
        </pc:sldMkLst>
        <pc:spChg chg="mod">
          <ac:chgData name="Dries Boulet" userId="53e0b9ba-5237-480f-a85c-4c024ec94ad2" providerId="ADAL" clId="{09B99B72-9B7F-4243-8034-65CBB7527BFF}" dt="2025-07-31T12:32:03.178" v="657" actId="14100"/>
          <ac:spMkLst>
            <pc:docMk/>
            <pc:sldMk cId="210511667" sldId="278"/>
            <ac:spMk id="2" creationId="{B83E2693-EDA8-460C-FA03-CDA7FAC3CCDD}"/>
          </ac:spMkLst>
        </pc:spChg>
      </pc:sldChg>
    </pc:docChg>
  </pc:docChgLst>
  <pc:docChgLst>
    <pc:chgData name="Dries Boulet" userId="53e0b9ba-5237-480f-a85c-4c024ec94ad2" providerId="ADAL" clId="{8268BA02-098C-4B09-83B9-48855B93AD4C}"/>
    <pc:docChg chg="custSel addSld delSld modSld">
      <pc:chgData name="Dries Boulet" userId="53e0b9ba-5237-480f-a85c-4c024ec94ad2" providerId="ADAL" clId="{8268BA02-098C-4B09-83B9-48855B93AD4C}" dt="2021-06-29T20:27:03.298" v="4108" actId="20577"/>
      <pc:docMkLst>
        <pc:docMk/>
      </pc:docMkLst>
      <pc:sldChg chg="modSp">
        <pc:chgData name="Dries Boulet" userId="53e0b9ba-5237-480f-a85c-4c024ec94ad2" providerId="ADAL" clId="{8268BA02-098C-4B09-83B9-48855B93AD4C}" dt="2021-06-18T10:50:27.823" v="3" actId="20577"/>
        <pc:sldMkLst>
          <pc:docMk/>
          <pc:sldMk cId="343204842" sldId="256"/>
        </pc:sldMkLst>
      </pc:sldChg>
      <pc:sldChg chg="modSp mod modNotesTx">
        <pc:chgData name="Dries Boulet" userId="53e0b9ba-5237-480f-a85c-4c024ec94ad2" providerId="ADAL" clId="{8268BA02-098C-4B09-83B9-48855B93AD4C}" dt="2021-06-18T11:19:57.244" v="1329" actId="6549"/>
        <pc:sldMkLst>
          <pc:docMk/>
          <pc:sldMk cId="1550186105" sldId="257"/>
        </pc:sldMkLst>
      </pc:sldChg>
      <pc:sldChg chg="modSp mod modNotesTx">
        <pc:chgData name="Dries Boulet" userId="53e0b9ba-5237-480f-a85c-4c024ec94ad2" providerId="ADAL" clId="{8268BA02-098C-4B09-83B9-48855B93AD4C}" dt="2021-06-18T11:20:02.740" v="1330" actId="6549"/>
        <pc:sldMkLst>
          <pc:docMk/>
          <pc:sldMk cId="1275833418" sldId="258"/>
        </pc:sldMkLst>
      </pc:sldChg>
      <pc:sldChg chg="del">
        <pc:chgData name="Dries Boulet" userId="53e0b9ba-5237-480f-a85c-4c024ec94ad2" providerId="ADAL" clId="{8268BA02-098C-4B09-83B9-48855B93AD4C}" dt="2021-06-18T11:03:12.671" v="683" actId="47"/>
        <pc:sldMkLst>
          <pc:docMk/>
          <pc:sldMk cId="680895775" sldId="259"/>
        </pc:sldMkLst>
      </pc:sldChg>
      <pc:sldChg chg="del">
        <pc:chgData name="Dries Boulet" userId="53e0b9ba-5237-480f-a85c-4c024ec94ad2" providerId="ADAL" clId="{8268BA02-098C-4B09-83B9-48855B93AD4C}" dt="2021-06-18T11:03:14.021" v="684" actId="47"/>
        <pc:sldMkLst>
          <pc:docMk/>
          <pc:sldMk cId="4118370294" sldId="260"/>
        </pc:sldMkLst>
      </pc:sldChg>
      <pc:sldChg chg="del">
        <pc:chgData name="Dries Boulet" userId="53e0b9ba-5237-480f-a85c-4c024ec94ad2" providerId="ADAL" clId="{8268BA02-098C-4B09-83B9-48855B93AD4C}" dt="2021-06-18T11:03:15.800" v="685" actId="47"/>
        <pc:sldMkLst>
          <pc:docMk/>
          <pc:sldMk cId="93668026" sldId="261"/>
        </pc:sldMkLst>
      </pc:sldChg>
      <pc:sldChg chg="del">
        <pc:chgData name="Dries Boulet" userId="53e0b9ba-5237-480f-a85c-4c024ec94ad2" providerId="ADAL" clId="{8268BA02-098C-4B09-83B9-48855B93AD4C}" dt="2021-06-18T11:03:16.922" v="686" actId="47"/>
        <pc:sldMkLst>
          <pc:docMk/>
          <pc:sldMk cId="3758338274" sldId="262"/>
        </pc:sldMkLst>
      </pc:sldChg>
      <pc:sldChg chg="del">
        <pc:chgData name="Dries Boulet" userId="53e0b9ba-5237-480f-a85c-4c024ec94ad2" providerId="ADAL" clId="{8268BA02-098C-4B09-83B9-48855B93AD4C}" dt="2021-06-18T11:03:17.678" v="687" actId="47"/>
        <pc:sldMkLst>
          <pc:docMk/>
          <pc:sldMk cId="2359229820" sldId="263"/>
        </pc:sldMkLst>
      </pc:sldChg>
      <pc:sldChg chg="del">
        <pc:chgData name="Dries Boulet" userId="53e0b9ba-5237-480f-a85c-4c024ec94ad2" providerId="ADAL" clId="{8268BA02-098C-4B09-83B9-48855B93AD4C}" dt="2021-06-18T11:03:18.349" v="688" actId="47"/>
        <pc:sldMkLst>
          <pc:docMk/>
          <pc:sldMk cId="342808869" sldId="265"/>
        </pc:sldMkLst>
      </pc:sldChg>
      <pc:sldChg chg="del">
        <pc:chgData name="Dries Boulet" userId="53e0b9ba-5237-480f-a85c-4c024ec94ad2" providerId="ADAL" clId="{8268BA02-098C-4B09-83B9-48855B93AD4C}" dt="2021-06-18T11:03:19.633" v="690" actId="47"/>
        <pc:sldMkLst>
          <pc:docMk/>
          <pc:sldMk cId="2396155826" sldId="266"/>
        </pc:sldMkLst>
      </pc:sldChg>
      <pc:sldChg chg="del">
        <pc:chgData name="Dries Boulet" userId="53e0b9ba-5237-480f-a85c-4c024ec94ad2" providerId="ADAL" clId="{8268BA02-098C-4B09-83B9-48855B93AD4C}" dt="2021-06-18T11:03:20.890" v="692" actId="47"/>
        <pc:sldMkLst>
          <pc:docMk/>
          <pc:sldMk cId="2449263462" sldId="267"/>
        </pc:sldMkLst>
      </pc:sldChg>
      <pc:sldChg chg="del">
        <pc:chgData name="Dries Boulet" userId="53e0b9ba-5237-480f-a85c-4c024ec94ad2" providerId="ADAL" clId="{8268BA02-098C-4B09-83B9-48855B93AD4C}" dt="2021-06-18T11:03:20.252" v="691" actId="47"/>
        <pc:sldMkLst>
          <pc:docMk/>
          <pc:sldMk cId="1323234173" sldId="268"/>
        </pc:sldMkLst>
      </pc:sldChg>
      <pc:sldChg chg="del">
        <pc:chgData name="Dries Boulet" userId="53e0b9ba-5237-480f-a85c-4c024ec94ad2" providerId="ADAL" clId="{8268BA02-098C-4B09-83B9-48855B93AD4C}" dt="2021-06-18T11:03:19.030" v="689" actId="47"/>
        <pc:sldMkLst>
          <pc:docMk/>
          <pc:sldMk cId="161119516" sldId="269"/>
        </pc:sldMkLst>
      </pc:sldChg>
      <pc:sldChg chg="del">
        <pc:chgData name="Dries Boulet" userId="53e0b9ba-5237-480f-a85c-4c024ec94ad2" providerId="ADAL" clId="{8268BA02-098C-4B09-83B9-48855B93AD4C}" dt="2021-06-18T11:03:21.964" v="693" actId="47"/>
        <pc:sldMkLst>
          <pc:docMk/>
          <pc:sldMk cId="1843941464" sldId="270"/>
        </pc:sldMkLst>
      </pc:sldChg>
      <pc:sldChg chg="del">
        <pc:chgData name="Dries Boulet" userId="53e0b9ba-5237-480f-a85c-4c024ec94ad2" providerId="ADAL" clId="{8268BA02-098C-4B09-83B9-48855B93AD4C}" dt="2021-06-18T11:03:22.281" v="694" actId="47"/>
        <pc:sldMkLst>
          <pc:docMk/>
          <pc:sldMk cId="36183327" sldId="271"/>
        </pc:sldMkLst>
      </pc:sldChg>
      <pc:sldChg chg="modSp mod modNotesTx">
        <pc:chgData name="Dries Boulet" userId="53e0b9ba-5237-480f-a85c-4c024ec94ad2" providerId="ADAL" clId="{8268BA02-098C-4B09-83B9-48855B93AD4C}" dt="2021-06-29T19:22:17.755" v="1861" actId="20577"/>
        <pc:sldMkLst>
          <pc:docMk/>
          <pc:sldMk cId="501753226" sldId="272"/>
        </pc:sldMkLst>
      </pc:sldChg>
      <pc:sldChg chg="addSp delSp modSp mod delAnim modNotesTx">
        <pc:chgData name="Dries Boulet" userId="53e0b9ba-5237-480f-a85c-4c024ec94ad2" providerId="ADAL" clId="{8268BA02-098C-4B09-83B9-48855B93AD4C}" dt="2021-06-29T19:40:23.440" v="2931" actId="20577"/>
        <pc:sldMkLst>
          <pc:docMk/>
          <pc:sldMk cId="1325075936" sldId="273"/>
        </pc:sldMkLst>
      </pc:sldChg>
      <pc:sldChg chg="modSp add modNotesTx">
        <pc:chgData name="Dries Boulet" userId="53e0b9ba-5237-480f-a85c-4c024ec94ad2" providerId="ADAL" clId="{8268BA02-098C-4B09-83B9-48855B93AD4C}" dt="2021-06-29T19:46:36.820" v="3024" actId="20577"/>
        <pc:sldMkLst>
          <pc:docMk/>
          <pc:sldMk cId="1639790308" sldId="274"/>
        </pc:sldMkLst>
      </pc:sldChg>
      <pc:sldChg chg="del">
        <pc:chgData name="Dries Boulet" userId="53e0b9ba-5237-480f-a85c-4c024ec94ad2" providerId="ADAL" clId="{8268BA02-098C-4B09-83B9-48855B93AD4C}" dt="2021-06-18T11:03:07.859" v="681" actId="47"/>
        <pc:sldMkLst>
          <pc:docMk/>
          <pc:sldMk cId="1778226910" sldId="274"/>
        </pc:sldMkLst>
      </pc:sldChg>
      <pc:sldChg chg="modSp add modNotesTx">
        <pc:chgData name="Dries Boulet" userId="53e0b9ba-5237-480f-a85c-4c024ec94ad2" providerId="ADAL" clId="{8268BA02-098C-4B09-83B9-48855B93AD4C}" dt="2021-06-29T20:02:00.865" v="3780" actId="20577"/>
        <pc:sldMkLst>
          <pc:docMk/>
          <pc:sldMk cId="860499076" sldId="275"/>
        </pc:sldMkLst>
      </pc:sldChg>
      <pc:sldChg chg="del">
        <pc:chgData name="Dries Boulet" userId="53e0b9ba-5237-480f-a85c-4c024ec94ad2" providerId="ADAL" clId="{8268BA02-098C-4B09-83B9-48855B93AD4C}" dt="2021-06-18T11:03:24.088" v="699" actId="47"/>
        <pc:sldMkLst>
          <pc:docMk/>
          <pc:sldMk cId="1672039698" sldId="275"/>
        </pc:sldMkLst>
      </pc:sldChg>
      <pc:sldChg chg="modSp add del modAnim">
        <pc:chgData name="Dries Boulet" userId="53e0b9ba-5237-480f-a85c-4c024ec94ad2" providerId="ADAL" clId="{8268BA02-098C-4B09-83B9-48855B93AD4C}" dt="2021-06-18T11:18:34.249" v="1282" actId="47"/>
        <pc:sldMkLst>
          <pc:docMk/>
          <pc:sldMk cId="2778164430" sldId="275"/>
        </pc:sldMkLst>
      </pc:sldChg>
      <pc:sldChg chg="modSp add del">
        <pc:chgData name="Dries Boulet" userId="53e0b9ba-5237-480f-a85c-4c024ec94ad2" providerId="ADAL" clId="{8268BA02-098C-4B09-83B9-48855B93AD4C}" dt="2021-06-18T11:23:44.259" v="1351" actId="47"/>
        <pc:sldMkLst>
          <pc:docMk/>
          <pc:sldMk cId="2174221682" sldId="276"/>
        </pc:sldMkLst>
      </pc:sldChg>
      <pc:sldChg chg="modSp add setBg modNotesTx">
        <pc:chgData name="Dries Boulet" userId="53e0b9ba-5237-480f-a85c-4c024ec94ad2" providerId="ADAL" clId="{8268BA02-098C-4B09-83B9-48855B93AD4C}" dt="2021-06-29T20:27:03.298" v="4108" actId="20577"/>
        <pc:sldMkLst>
          <pc:docMk/>
          <pc:sldMk cId="2569208948" sldId="276"/>
        </pc:sldMkLst>
      </pc:sldChg>
      <pc:sldChg chg="del">
        <pc:chgData name="Dries Boulet" userId="53e0b9ba-5237-480f-a85c-4c024ec94ad2" providerId="ADAL" clId="{8268BA02-098C-4B09-83B9-48855B93AD4C}" dt="2021-06-18T11:03:24.389" v="700" actId="47"/>
        <pc:sldMkLst>
          <pc:docMk/>
          <pc:sldMk cId="3484230106" sldId="276"/>
        </pc:sldMkLst>
      </pc:sldChg>
      <pc:sldChg chg="modSp add del setBg modAnim">
        <pc:chgData name="Dries Boulet" userId="53e0b9ba-5237-480f-a85c-4c024ec94ad2" providerId="ADAL" clId="{8268BA02-098C-4B09-83B9-48855B93AD4C}" dt="2021-06-29T09:10:56.039" v="1642" actId="47"/>
        <pc:sldMkLst>
          <pc:docMk/>
          <pc:sldMk cId="1187013465" sldId="277"/>
        </pc:sldMkLst>
      </pc:sldChg>
      <pc:sldChg chg="del">
        <pc:chgData name="Dries Boulet" userId="53e0b9ba-5237-480f-a85c-4c024ec94ad2" providerId="ADAL" clId="{8268BA02-098C-4B09-83B9-48855B93AD4C}" dt="2021-06-18T11:03:26.474" v="706" actId="47"/>
        <pc:sldMkLst>
          <pc:docMk/>
          <pc:sldMk cId="3095335520" sldId="277"/>
        </pc:sldMkLst>
      </pc:sldChg>
      <pc:sldChg chg="modSp add del setBg">
        <pc:chgData name="Dries Boulet" userId="53e0b9ba-5237-480f-a85c-4c024ec94ad2" providerId="ADAL" clId="{8268BA02-098C-4B09-83B9-48855B93AD4C}" dt="2021-06-28T07:16:51.939" v="1523" actId="47"/>
        <pc:sldMkLst>
          <pc:docMk/>
          <pc:sldMk cId="3475820670" sldId="277"/>
        </pc:sldMkLst>
      </pc:sldChg>
      <pc:sldChg chg="add del setBg">
        <pc:chgData name="Dries Boulet" userId="53e0b9ba-5237-480f-a85c-4c024ec94ad2" providerId="ADAL" clId="{8268BA02-098C-4B09-83B9-48855B93AD4C}" dt="2021-06-28T07:16:34.990" v="1503" actId="47"/>
        <pc:sldMkLst>
          <pc:docMk/>
          <pc:sldMk cId="960482184" sldId="278"/>
        </pc:sldMkLst>
      </pc:sldChg>
      <pc:sldChg chg="del">
        <pc:chgData name="Dries Boulet" userId="53e0b9ba-5237-480f-a85c-4c024ec94ad2" providerId="ADAL" clId="{8268BA02-098C-4B09-83B9-48855B93AD4C}" dt="2021-06-18T11:03:24.790" v="701" actId="47"/>
        <pc:sldMkLst>
          <pc:docMk/>
          <pc:sldMk cId="4242755055" sldId="278"/>
        </pc:sldMkLst>
      </pc:sldChg>
      <pc:sldChg chg="del">
        <pc:chgData name="Dries Boulet" userId="53e0b9ba-5237-480f-a85c-4c024ec94ad2" providerId="ADAL" clId="{8268BA02-098C-4B09-83B9-48855B93AD4C}" dt="2021-06-18T11:03:26.860" v="707" actId="47"/>
        <pc:sldMkLst>
          <pc:docMk/>
          <pc:sldMk cId="272501139" sldId="280"/>
        </pc:sldMkLst>
      </pc:sldChg>
      <pc:sldChg chg="del">
        <pc:chgData name="Dries Boulet" userId="53e0b9ba-5237-480f-a85c-4c024ec94ad2" providerId="ADAL" clId="{8268BA02-098C-4B09-83B9-48855B93AD4C}" dt="2021-06-18T11:03:10.804" v="682" actId="47"/>
        <pc:sldMkLst>
          <pc:docMk/>
          <pc:sldMk cId="1087084170" sldId="281"/>
        </pc:sldMkLst>
      </pc:sldChg>
      <pc:sldChg chg="del">
        <pc:chgData name="Dries Boulet" userId="53e0b9ba-5237-480f-a85c-4c024ec94ad2" providerId="ADAL" clId="{8268BA02-098C-4B09-83B9-48855B93AD4C}" dt="2021-06-18T11:03:28.465" v="712" actId="47"/>
        <pc:sldMkLst>
          <pc:docMk/>
          <pc:sldMk cId="1725884721" sldId="282"/>
        </pc:sldMkLst>
      </pc:sldChg>
      <pc:sldChg chg="del">
        <pc:chgData name="Dries Boulet" userId="53e0b9ba-5237-480f-a85c-4c024ec94ad2" providerId="ADAL" clId="{8268BA02-098C-4B09-83B9-48855B93AD4C}" dt="2021-06-18T11:03:27.855" v="710" actId="47"/>
        <pc:sldMkLst>
          <pc:docMk/>
          <pc:sldMk cId="2430998248" sldId="283"/>
        </pc:sldMkLst>
      </pc:sldChg>
      <pc:sldChg chg="del">
        <pc:chgData name="Dries Boulet" userId="53e0b9ba-5237-480f-a85c-4c024ec94ad2" providerId="ADAL" clId="{8268BA02-098C-4B09-83B9-48855B93AD4C}" dt="2021-06-18T11:03:27.183" v="708" actId="47"/>
        <pc:sldMkLst>
          <pc:docMk/>
          <pc:sldMk cId="2983781698" sldId="284"/>
        </pc:sldMkLst>
      </pc:sldChg>
      <pc:sldChg chg="del">
        <pc:chgData name="Dries Boulet" userId="53e0b9ba-5237-480f-a85c-4c024ec94ad2" providerId="ADAL" clId="{8268BA02-098C-4B09-83B9-48855B93AD4C}" dt="2021-06-18T11:03:28.165" v="711" actId="47"/>
        <pc:sldMkLst>
          <pc:docMk/>
          <pc:sldMk cId="2763197361" sldId="285"/>
        </pc:sldMkLst>
      </pc:sldChg>
      <pc:sldChg chg="del">
        <pc:chgData name="Dries Boulet" userId="53e0b9ba-5237-480f-a85c-4c024ec94ad2" providerId="ADAL" clId="{8268BA02-098C-4B09-83B9-48855B93AD4C}" dt="2021-06-18T11:03:27.516" v="709" actId="47"/>
        <pc:sldMkLst>
          <pc:docMk/>
          <pc:sldMk cId="1194782602" sldId="286"/>
        </pc:sldMkLst>
      </pc:sldChg>
      <pc:sldChg chg="del">
        <pc:chgData name="Dries Boulet" userId="53e0b9ba-5237-480f-a85c-4c024ec94ad2" providerId="ADAL" clId="{8268BA02-098C-4B09-83B9-48855B93AD4C}" dt="2021-06-18T11:03:29.205" v="713" actId="47"/>
        <pc:sldMkLst>
          <pc:docMk/>
          <pc:sldMk cId="2695952313" sldId="287"/>
        </pc:sldMkLst>
      </pc:sldChg>
      <pc:sldChg chg="del">
        <pc:chgData name="Dries Boulet" userId="53e0b9ba-5237-480f-a85c-4c024ec94ad2" providerId="ADAL" clId="{8268BA02-098C-4B09-83B9-48855B93AD4C}" dt="2021-06-18T11:03:29.690" v="714" actId="47"/>
        <pc:sldMkLst>
          <pc:docMk/>
          <pc:sldMk cId="2804777257" sldId="288"/>
        </pc:sldMkLst>
      </pc:sldChg>
      <pc:sldChg chg="del">
        <pc:chgData name="Dries Boulet" userId="53e0b9ba-5237-480f-a85c-4c024ec94ad2" providerId="ADAL" clId="{8268BA02-098C-4B09-83B9-48855B93AD4C}" dt="2021-06-18T11:03:22.614" v="695" actId="47"/>
        <pc:sldMkLst>
          <pc:docMk/>
          <pc:sldMk cId="72845378" sldId="289"/>
        </pc:sldMkLst>
      </pc:sldChg>
      <pc:sldChg chg="del">
        <pc:chgData name="Dries Boulet" userId="53e0b9ba-5237-480f-a85c-4c024ec94ad2" providerId="ADAL" clId="{8268BA02-098C-4B09-83B9-48855B93AD4C}" dt="2021-06-18T11:03:23.694" v="698" actId="47"/>
        <pc:sldMkLst>
          <pc:docMk/>
          <pc:sldMk cId="3146390736" sldId="291"/>
        </pc:sldMkLst>
      </pc:sldChg>
      <pc:sldChg chg="del">
        <pc:chgData name="Dries Boulet" userId="53e0b9ba-5237-480f-a85c-4c024ec94ad2" providerId="ADAL" clId="{8268BA02-098C-4B09-83B9-48855B93AD4C}" dt="2021-06-18T11:03:22.962" v="696" actId="47"/>
        <pc:sldMkLst>
          <pc:docMk/>
          <pc:sldMk cId="3025464886" sldId="292"/>
        </pc:sldMkLst>
      </pc:sldChg>
      <pc:sldChg chg="del">
        <pc:chgData name="Dries Boulet" userId="53e0b9ba-5237-480f-a85c-4c024ec94ad2" providerId="ADAL" clId="{8268BA02-098C-4B09-83B9-48855B93AD4C}" dt="2021-06-18T11:03:23.347" v="697" actId="47"/>
        <pc:sldMkLst>
          <pc:docMk/>
          <pc:sldMk cId="321080968" sldId="293"/>
        </pc:sldMkLst>
      </pc:sldChg>
      <pc:sldChg chg="del">
        <pc:chgData name="Dries Boulet" userId="53e0b9ba-5237-480f-a85c-4c024ec94ad2" providerId="ADAL" clId="{8268BA02-098C-4B09-83B9-48855B93AD4C}" dt="2021-06-18T11:03:25.091" v="702" actId="47"/>
        <pc:sldMkLst>
          <pc:docMk/>
          <pc:sldMk cId="4230780622" sldId="294"/>
        </pc:sldMkLst>
      </pc:sldChg>
      <pc:sldChg chg="del">
        <pc:chgData name="Dries Boulet" userId="53e0b9ba-5237-480f-a85c-4c024ec94ad2" providerId="ADAL" clId="{8268BA02-098C-4B09-83B9-48855B93AD4C}" dt="2021-06-18T11:03:25.407" v="703" actId="47"/>
        <pc:sldMkLst>
          <pc:docMk/>
          <pc:sldMk cId="1277159126" sldId="295"/>
        </pc:sldMkLst>
      </pc:sldChg>
      <pc:sldChg chg="del">
        <pc:chgData name="Dries Boulet" userId="53e0b9ba-5237-480f-a85c-4c024ec94ad2" providerId="ADAL" clId="{8268BA02-098C-4B09-83B9-48855B93AD4C}" dt="2021-06-18T11:03:25.724" v="704" actId="47"/>
        <pc:sldMkLst>
          <pc:docMk/>
          <pc:sldMk cId="2206089972" sldId="296"/>
        </pc:sldMkLst>
      </pc:sldChg>
      <pc:sldChg chg="del">
        <pc:chgData name="Dries Boulet" userId="53e0b9ba-5237-480f-a85c-4c024ec94ad2" providerId="ADAL" clId="{8268BA02-098C-4B09-83B9-48855B93AD4C}" dt="2021-06-18T11:03:26.125" v="705" actId="47"/>
        <pc:sldMkLst>
          <pc:docMk/>
          <pc:sldMk cId="2835721613" sldId="297"/>
        </pc:sldMkLst>
      </pc:sldChg>
    </pc:docChg>
  </pc:docChgLst>
  <pc:docChgLst>
    <pc:chgData name="Dries Boulet" userId="53e0b9ba-5237-480f-a85c-4c024ec94ad2" providerId="ADAL" clId="{C9CDA08A-FC42-44E8-B1AC-D75B975768E3}"/>
    <pc:docChg chg="custSel addSld delSld modSld sldOrd">
      <pc:chgData name="Dries Boulet" userId="53e0b9ba-5237-480f-a85c-4c024ec94ad2" providerId="ADAL" clId="{C9CDA08A-FC42-44E8-B1AC-D75B975768E3}" dt="2022-04-26T20:49:01.350" v="4650" actId="20577"/>
      <pc:docMkLst>
        <pc:docMk/>
      </pc:docMkLst>
      <pc:sldChg chg="modSp">
        <pc:chgData name="Dries Boulet" userId="53e0b9ba-5237-480f-a85c-4c024ec94ad2" providerId="ADAL" clId="{C9CDA08A-FC42-44E8-B1AC-D75B975768E3}" dt="2022-04-25T22:44:59.364" v="6" actId="20577"/>
        <pc:sldMkLst>
          <pc:docMk/>
          <pc:sldMk cId="343204842" sldId="256"/>
        </pc:sldMkLst>
      </pc:sldChg>
      <pc:sldChg chg="modNotesTx">
        <pc:chgData name="Dries Boulet" userId="53e0b9ba-5237-480f-a85c-4c024ec94ad2" providerId="ADAL" clId="{C9CDA08A-FC42-44E8-B1AC-D75B975768E3}" dt="2022-04-26T18:09:18.343" v="707" actId="20577"/>
        <pc:sldMkLst>
          <pc:docMk/>
          <pc:sldMk cId="1275833418" sldId="258"/>
        </pc:sldMkLst>
      </pc:sldChg>
      <pc:sldChg chg="modSp modNotesTx">
        <pc:chgData name="Dries Boulet" userId="53e0b9ba-5237-480f-a85c-4c024ec94ad2" providerId="ADAL" clId="{C9CDA08A-FC42-44E8-B1AC-D75B975768E3}" dt="2022-04-26T20:40:35.364" v="4247" actId="20577"/>
        <pc:sldMkLst>
          <pc:docMk/>
          <pc:sldMk cId="1639790308" sldId="274"/>
        </pc:sldMkLst>
      </pc:sldChg>
      <pc:sldChg chg="del">
        <pc:chgData name="Dries Boulet" userId="53e0b9ba-5237-480f-a85c-4c024ec94ad2" providerId="ADAL" clId="{C9CDA08A-FC42-44E8-B1AC-D75B975768E3}" dt="2022-04-25T22:45:13.949" v="9" actId="47"/>
        <pc:sldMkLst>
          <pc:docMk/>
          <pc:sldMk cId="3854892667" sldId="277"/>
        </pc:sldMkLst>
      </pc:sldChg>
      <pc:sldChg chg="modSp modNotesTx">
        <pc:chgData name="Dries Boulet" userId="53e0b9ba-5237-480f-a85c-4c024ec94ad2" providerId="ADAL" clId="{C9CDA08A-FC42-44E8-B1AC-D75B975768E3}" dt="2022-04-25T22:47:53.497" v="64" actId="20577"/>
        <pc:sldMkLst>
          <pc:docMk/>
          <pc:sldMk cId="2854963386" sldId="346"/>
        </pc:sldMkLst>
      </pc:sldChg>
      <pc:sldChg chg="modSp modNotesTx">
        <pc:chgData name="Dries Boulet" userId="53e0b9ba-5237-480f-a85c-4c024ec94ad2" providerId="ADAL" clId="{C9CDA08A-FC42-44E8-B1AC-D75B975768E3}" dt="2022-04-26T19:36:23.243" v="2055" actId="20577"/>
        <pc:sldMkLst>
          <pc:docMk/>
          <pc:sldMk cId="2935467813" sldId="350"/>
        </pc:sldMkLst>
      </pc:sldChg>
      <pc:sldChg chg="modNotesTx">
        <pc:chgData name="Dries Boulet" userId="53e0b9ba-5237-480f-a85c-4c024ec94ad2" providerId="ADAL" clId="{C9CDA08A-FC42-44E8-B1AC-D75B975768E3}" dt="2022-04-26T20:49:01.350" v="4650" actId="20577"/>
        <pc:sldMkLst>
          <pc:docMk/>
          <pc:sldMk cId="1513492687" sldId="360"/>
        </pc:sldMkLst>
      </pc:sldChg>
      <pc:sldChg chg="modSp modNotesTx">
        <pc:chgData name="Dries Boulet" userId="53e0b9ba-5237-480f-a85c-4c024ec94ad2" providerId="ADAL" clId="{C9CDA08A-FC42-44E8-B1AC-D75B975768E3}" dt="2022-04-26T20:21:58.145" v="3016" actId="20577"/>
        <pc:sldMkLst>
          <pc:docMk/>
          <pc:sldMk cId="2822466445" sldId="365"/>
        </pc:sldMkLst>
      </pc:sldChg>
      <pc:sldChg chg="modNotesTx">
        <pc:chgData name="Dries Boulet" userId="53e0b9ba-5237-480f-a85c-4c024ec94ad2" providerId="ADAL" clId="{C9CDA08A-FC42-44E8-B1AC-D75B975768E3}" dt="2022-04-25T22:45:37.537" v="12" actId="6549"/>
        <pc:sldMkLst>
          <pc:docMk/>
          <pc:sldMk cId="401414566" sldId="368"/>
        </pc:sldMkLst>
      </pc:sldChg>
      <pc:sldChg chg="modNotesTx">
        <pc:chgData name="Dries Boulet" userId="53e0b9ba-5237-480f-a85c-4c024ec94ad2" providerId="ADAL" clId="{C9CDA08A-FC42-44E8-B1AC-D75B975768E3}" dt="2022-04-26T19:49:45.465" v="2356" actId="20577"/>
        <pc:sldMkLst>
          <pc:docMk/>
          <pc:sldMk cId="279725255" sldId="369"/>
        </pc:sldMkLst>
      </pc:sldChg>
      <pc:sldChg chg="ord">
        <pc:chgData name="Dries Boulet" userId="53e0b9ba-5237-480f-a85c-4c024ec94ad2" providerId="ADAL" clId="{C9CDA08A-FC42-44E8-B1AC-D75B975768E3}" dt="2022-04-26T19:50:06.393" v="2358"/>
        <pc:sldMkLst>
          <pc:docMk/>
          <pc:sldMk cId="3801732357" sldId="370"/>
        </pc:sldMkLst>
      </pc:sldChg>
      <pc:sldChg chg="modSp modNotesTx">
        <pc:chgData name="Dries Boulet" userId="53e0b9ba-5237-480f-a85c-4c024ec94ad2" providerId="ADAL" clId="{C9CDA08A-FC42-44E8-B1AC-D75B975768E3}" dt="2022-04-26T20:27:29.743" v="3444" actId="20577"/>
        <pc:sldMkLst>
          <pc:docMk/>
          <pc:sldMk cId="937750720" sldId="371"/>
        </pc:sldMkLst>
      </pc:sldChg>
      <pc:sldChg chg="modSp add modNotesTx">
        <pc:chgData name="Dries Boulet" userId="53e0b9ba-5237-480f-a85c-4c024ec94ad2" providerId="ADAL" clId="{C9CDA08A-FC42-44E8-B1AC-D75B975768E3}" dt="2022-04-26T18:42:04.855" v="1411" actId="20577"/>
        <pc:sldMkLst>
          <pc:docMk/>
          <pc:sldMk cId="378140501" sldId="372"/>
        </pc:sldMkLst>
      </pc:sldChg>
      <pc:sldChg chg="modSp add modNotesTx">
        <pc:chgData name="Dries Boulet" userId="53e0b9ba-5237-480f-a85c-4c024ec94ad2" providerId="ADAL" clId="{C9CDA08A-FC42-44E8-B1AC-D75B975768E3}" dt="2022-04-26T19:53:48.614" v="2616" actId="20577"/>
        <pc:sldMkLst>
          <pc:docMk/>
          <pc:sldMk cId="11558729" sldId="373"/>
        </pc:sldMkLst>
      </pc:sldChg>
      <pc:sldChg chg="modSp add modNotesTx">
        <pc:chgData name="Dries Boulet" userId="53e0b9ba-5237-480f-a85c-4c024ec94ad2" providerId="ADAL" clId="{C9CDA08A-FC42-44E8-B1AC-D75B975768E3}" dt="2022-04-26T20:07:58.524" v="2879" actId="20577"/>
        <pc:sldMkLst>
          <pc:docMk/>
          <pc:sldMk cId="3269275526" sldId="374"/>
        </pc:sldMkLst>
      </pc:sldChg>
      <pc:sldChg chg="modSp add modNotesTx">
        <pc:chgData name="Dries Boulet" userId="53e0b9ba-5237-480f-a85c-4c024ec94ad2" providerId="ADAL" clId="{C9CDA08A-FC42-44E8-B1AC-D75B975768E3}" dt="2022-04-26T20:29:55.981" v="3536" actId="20577"/>
        <pc:sldMkLst>
          <pc:docMk/>
          <pc:sldMk cId="2094880256" sldId="375"/>
        </pc:sldMkLst>
      </pc:sldChg>
    </pc:docChg>
  </pc:docChgLst>
  <pc:docChgLst>
    <pc:chgData name="Dries Boulet" userId="53e0b9ba-5237-480f-a85c-4c024ec94ad2" providerId="ADAL" clId="{252D18C3-812D-4ED8-BEA9-B9DBBA18324E}"/>
    <pc:docChg chg="undo custSel addSld delSld modSld sldOrd">
      <pc:chgData name="Dries Boulet" userId="53e0b9ba-5237-480f-a85c-4c024ec94ad2" providerId="ADAL" clId="{252D18C3-812D-4ED8-BEA9-B9DBBA18324E}" dt="2021-10-25T12:02:07.853" v="834" actId="20577"/>
      <pc:docMkLst>
        <pc:docMk/>
      </pc:docMkLst>
      <pc:sldChg chg="modSp">
        <pc:chgData name="Dries Boulet" userId="53e0b9ba-5237-480f-a85c-4c024ec94ad2" providerId="ADAL" clId="{252D18C3-812D-4ED8-BEA9-B9DBBA18324E}" dt="2021-10-25T12:02:07.853" v="834" actId="20577"/>
        <pc:sldMkLst>
          <pc:docMk/>
          <pc:sldMk cId="343204842" sldId="256"/>
        </pc:sldMkLst>
      </pc:sldChg>
      <pc:sldChg chg="modNotesTx">
        <pc:chgData name="Dries Boulet" userId="53e0b9ba-5237-480f-a85c-4c024ec94ad2" providerId="ADAL" clId="{252D18C3-812D-4ED8-BEA9-B9DBBA18324E}" dt="2021-10-25T11:19:04.586" v="5" actId="6549"/>
        <pc:sldMkLst>
          <pc:docMk/>
          <pc:sldMk cId="1550186105" sldId="257"/>
        </pc:sldMkLst>
      </pc:sldChg>
      <pc:sldChg chg="modNotesTx">
        <pc:chgData name="Dries Boulet" userId="53e0b9ba-5237-480f-a85c-4c024ec94ad2" providerId="ADAL" clId="{252D18C3-812D-4ED8-BEA9-B9DBBA18324E}" dt="2021-10-25T11:19:10.464" v="6" actId="6549"/>
        <pc:sldMkLst>
          <pc:docMk/>
          <pc:sldMk cId="1275833418" sldId="258"/>
        </pc:sldMkLst>
      </pc:sldChg>
      <pc:sldChg chg="modNotesTx">
        <pc:chgData name="Dries Boulet" userId="53e0b9ba-5237-480f-a85c-4c024ec94ad2" providerId="ADAL" clId="{252D18C3-812D-4ED8-BEA9-B9DBBA18324E}" dt="2021-10-25T11:20:40.819" v="86" actId="20577"/>
        <pc:sldMkLst>
          <pc:docMk/>
          <pc:sldMk cId="501753226" sldId="272"/>
        </pc:sldMkLst>
      </pc:sldChg>
      <pc:sldChg chg="ord modNotesTx">
        <pc:chgData name="Dries Boulet" userId="53e0b9ba-5237-480f-a85c-4c024ec94ad2" providerId="ADAL" clId="{252D18C3-812D-4ED8-BEA9-B9DBBA18324E}" dt="2021-10-25T11:48:59.660" v="793"/>
        <pc:sldMkLst>
          <pc:docMk/>
          <pc:sldMk cId="1325075936" sldId="273"/>
        </pc:sldMkLst>
      </pc:sldChg>
      <pc:sldChg chg="modSp modNotesTx">
        <pc:chgData name="Dries Boulet" userId="53e0b9ba-5237-480f-a85c-4c024ec94ad2" providerId="ADAL" clId="{252D18C3-812D-4ED8-BEA9-B9DBBA18324E}" dt="2021-10-25T11:34:45.528" v="717" actId="6549"/>
        <pc:sldMkLst>
          <pc:docMk/>
          <pc:sldMk cId="860499076" sldId="275"/>
        </pc:sldMkLst>
      </pc:sldChg>
      <pc:sldChg chg="del">
        <pc:chgData name="Dries Boulet" userId="53e0b9ba-5237-480f-a85c-4c024ec94ad2" providerId="ADAL" clId="{252D18C3-812D-4ED8-BEA9-B9DBBA18324E}" dt="2021-10-25T11:49:28.526" v="794" actId="47"/>
        <pc:sldMkLst>
          <pc:docMk/>
          <pc:sldMk cId="2569208948" sldId="276"/>
        </pc:sldMkLst>
      </pc:sldChg>
      <pc:sldChg chg="modNotesTx">
        <pc:chgData name="Dries Boulet" userId="53e0b9ba-5237-480f-a85c-4c024ec94ad2" providerId="ADAL" clId="{252D18C3-812D-4ED8-BEA9-B9DBBA18324E}" dt="2021-10-25T11:21:27.153" v="239" actId="20577"/>
        <pc:sldMkLst>
          <pc:docMk/>
          <pc:sldMk cId="3854892667" sldId="277"/>
        </pc:sldMkLst>
      </pc:sldChg>
      <pc:sldChg chg="modNotesTx">
        <pc:chgData name="Dries Boulet" userId="53e0b9ba-5237-480f-a85c-4c024ec94ad2" providerId="ADAL" clId="{252D18C3-812D-4ED8-BEA9-B9DBBA18324E}" dt="2021-10-25T11:48:17.036" v="784" actId="20577"/>
        <pc:sldMkLst>
          <pc:docMk/>
          <pc:sldMk cId="717668299" sldId="278"/>
        </pc:sldMkLst>
      </pc:sldChg>
      <pc:sldChg chg="del">
        <pc:chgData name="Dries Boulet" userId="53e0b9ba-5237-480f-a85c-4c024ec94ad2" providerId="ADAL" clId="{252D18C3-812D-4ED8-BEA9-B9DBBA18324E}" dt="2021-10-25T11:21:40.593" v="266" actId="47"/>
        <pc:sldMkLst>
          <pc:docMk/>
          <pc:sldMk cId="3408528583" sldId="345"/>
        </pc:sldMkLst>
      </pc:sldChg>
      <pc:sldChg chg="modSp mod modNotesTx">
        <pc:chgData name="Dries Boulet" userId="53e0b9ba-5237-480f-a85c-4c024ec94ad2" providerId="ADAL" clId="{252D18C3-812D-4ED8-BEA9-B9DBBA18324E}" dt="2021-10-25T11:34:27.020" v="715" actId="20577"/>
        <pc:sldMkLst>
          <pc:docMk/>
          <pc:sldMk cId="2854963386" sldId="346"/>
        </pc:sldMkLst>
      </pc:sldChg>
      <pc:sldChg chg="del">
        <pc:chgData name="Dries Boulet" userId="53e0b9ba-5237-480f-a85c-4c024ec94ad2" providerId="ADAL" clId="{252D18C3-812D-4ED8-BEA9-B9DBBA18324E}" dt="2021-10-25T11:48:22.007" v="785" actId="47"/>
        <pc:sldMkLst>
          <pc:docMk/>
          <pc:sldMk cId="684424607" sldId="347"/>
        </pc:sldMkLst>
      </pc:sldChg>
      <pc:sldChg chg="ord modNotesTx">
        <pc:chgData name="Dries Boulet" userId="53e0b9ba-5237-480f-a85c-4c024ec94ad2" providerId="ADAL" clId="{252D18C3-812D-4ED8-BEA9-B9DBBA18324E}" dt="2021-10-25T11:48:59.660" v="793"/>
        <pc:sldMkLst>
          <pc:docMk/>
          <pc:sldMk cId="1280452734" sldId="348"/>
        </pc:sldMkLst>
      </pc:sldChg>
      <pc:sldChg chg="del">
        <pc:chgData name="Dries Boulet" userId="53e0b9ba-5237-480f-a85c-4c024ec94ad2" providerId="ADAL" clId="{252D18C3-812D-4ED8-BEA9-B9DBBA18324E}" dt="2021-10-25T12:01:33.890" v="832" actId="47"/>
        <pc:sldMkLst>
          <pc:docMk/>
          <pc:sldMk cId="1218232778" sldId="349"/>
        </pc:sldMkLst>
      </pc:sldChg>
      <pc:sldChg chg="modSp add modAnim modNotesTx">
        <pc:chgData name="Dries Boulet" userId="53e0b9ba-5237-480f-a85c-4c024ec94ad2" providerId="ADAL" clId="{252D18C3-812D-4ED8-BEA9-B9DBBA18324E}" dt="2021-10-25T11:22:40.136" v="294" actId="6549"/>
        <pc:sldMkLst>
          <pc:docMk/>
          <pc:sldMk cId="2935467813" sldId="350"/>
        </pc:sldMkLst>
      </pc:sldChg>
      <pc:sldChg chg="modSp add mod setBg">
        <pc:chgData name="Dries Boulet" userId="53e0b9ba-5237-480f-a85c-4c024ec94ad2" providerId="ADAL" clId="{252D18C3-812D-4ED8-BEA9-B9DBBA18324E}" dt="2021-10-25T11:35:21.213" v="718"/>
        <pc:sldMkLst>
          <pc:docMk/>
          <pc:sldMk cId="577824491" sldId="351"/>
        </pc:sldMkLst>
      </pc:sldChg>
      <pc:sldChg chg="modSp add mod setBg">
        <pc:chgData name="Dries Boulet" userId="53e0b9ba-5237-480f-a85c-4c024ec94ad2" providerId="ADAL" clId="{252D18C3-812D-4ED8-BEA9-B9DBBA18324E}" dt="2021-10-25T11:35:31.527" v="719"/>
        <pc:sldMkLst>
          <pc:docMk/>
          <pc:sldMk cId="381774063" sldId="352"/>
        </pc:sldMkLst>
      </pc:sldChg>
      <pc:sldChg chg="modSp add mod setBg addAnim delAnim">
        <pc:chgData name="Dries Boulet" userId="53e0b9ba-5237-480f-a85c-4c024ec94ad2" providerId="ADAL" clId="{252D18C3-812D-4ED8-BEA9-B9DBBA18324E}" dt="2021-10-25T11:35:41.196" v="720"/>
        <pc:sldMkLst>
          <pc:docMk/>
          <pc:sldMk cId="119739154" sldId="353"/>
        </pc:sldMkLst>
      </pc:sldChg>
      <pc:sldChg chg="modSp add mod setBg modAnim">
        <pc:chgData name="Dries Boulet" userId="53e0b9ba-5237-480f-a85c-4c024ec94ad2" providerId="ADAL" clId="{252D18C3-812D-4ED8-BEA9-B9DBBA18324E}" dt="2021-10-25T11:35:41.196" v="720"/>
        <pc:sldMkLst>
          <pc:docMk/>
          <pc:sldMk cId="1393731165" sldId="354"/>
        </pc:sldMkLst>
      </pc:sldChg>
      <pc:sldChg chg="addSp modSp add mod setBg">
        <pc:chgData name="Dries Boulet" userId="53e0b9ba-5237-480f-a85c-4c024ec94ad2" providerId="ADAL" clId="{252D18C3-812D-4ED8-BEA9-B9DBBA18324E}" dt="2021-10-25T11:35:41.196" v="720"/>
        <pc:sldMkLst>
          <pc:docMk/>
          <pc:sldMk cId="2211966516" sldId="355"/>
        </pc:sldMkLst>
      </pc:sldChg>
      <pc:sldChg chg="addSp delSp modSp add mod setBg delAnim modAnim">
        <pc:chgData name="Dries Boulet" userId="53e0b9ba-5237-480f-a85c-4c024ec94ad2" providerId="ADAL" clId="{252D18C3-812D-4ED8-BEA9-B9DBBA18324E}" dt="2021-10-25T11:35:41.196" v="720"/>
        <pc:sldMkLst>
          <pc:docMk/>
          <pc:sldMk cId="3608711132" sldId="356"/>
        </pc:sldMkLst>
      </pc:sldChg>
      <pc:sldChg chg="modSp add setBg">
        <pc:chgData name="Dries Boulet" userId="53e0b9ba-5237-480f-a85c-4c024ec94ad2" providerId="ADAL" clId="{252D18C3-812D-4ED8-BEA9-B9DBBA18324E}" dt="2021-10-25T11:35:41.196" v="720"/>
        <pc:sldMkLst>
          <pc:docMk/>
          <pc:sldMk cId="3798093375" sldId="357"/>
        </pc:sldMkLst>
      </pc:sldChg>
      <pc:sldChg chg="modSp add setBg">
        <pc:chgData name="Dries Boulet" userId="53e0b9ba-5237-480f-a85c-4c024ec94ad2" providerId="ADAL" clId="{252D18C3-812D-4ED8-BEA9-B9DBBA18324E}" dt="2021-10-25T11:35:41.196" v="720"/>
        <pc:sldMkLst>
          <pc:docMk/>
          <pc:sldMk cId="401255027" sldId="358"/>
        </pc:sldMkLst>
      </pc:sldChg>
      <pc:sldChg chg="modSp add mod modNotesTx">
        <pc:chgData name="Dries Boulet" userId="53e0b9ba-5237-480f-a85c-4c024ec94ad2" providerId="ADAL" clId="{252D18C3-812D-4ED8-BEA9-B9DBBA18324E}" dt="2021-10-25T11:48:41.603" v="791" actId="6549"/>
        <pc:sldMkLst>
          <pc:docMk/>
          <pc:sldMk cId="3954068298" sldId="359"/>
        </pc:sldMkLst>
      </pc:sldChg>
      <pc:sldChg chg="modSp add mod">
        <pc:chgData name="Dries Boulet" userId="53e0b9ba-5237-480f-a85c-4c024ec94ad2" providerId="ADAL" clId="{252D18C3-812D-4ED8-BEA9-B9DBBA18324E}" dt="2021-10-25T11:49:59.759" v="797" actId="14100"/>
        <pc:sldMkLst>
          <pc:docMk/>
          <pc:sldMk cId="1513492687" sldId="360"/>
        </pc:sldMkLst>
      </pc:sldChg>
      <pc:sldChg chg="modSp add mod">
        <pc:chgData name="Dries Boulet" userId="53e0b9ba-5237-480f-a85c-4c024ec94ad2" providerId="ADAL" clId="{252D18C3-812D-4ED8-BEA9-B9DBBA18324E}" dt="2021-10-25T11:50:33.668" v="800" actId="14100"/>
        <pc:sldMkLst>
          <pc:docMk/>
          <pc:sldMk cId="3072217594" sldId="361"/>
        </pc:sldMkLst>
      </pc:sldChg>
      <pc:sldChg chg="modSp add modNotesTx">
        <pc:chgData name="Dries Boulet" userId="53e0b9ba-5237-480f-a85c-4c024ec94ad2" providerId="ADAL" clId="{252D18C3-812D-4ED8-BEA9-B9DBBA18324E}" dt="2021-10-25T12:01:12.248" v="831" actId="6549"/>
        <pc:sldMkLst>
          <pc:docMk/>
          <pc:sldMk cId="3738881460" sldId="362"/>
        </pc:sldMkLst>
      </pc:sldChg>
    </pc:docChg>
  </pc:docChgLst>
  <pc:docChgLst>
    <pc:chgData name="Dries Boulet" userId="53e0b9ba-5237-480f-a85c-4c024ec94ad2" providerId="ADAL" clId="{5B98667E-B591-4BFD-93FB-8524EC35DC69}"/>
    <pc:docChg chg="custSel modSld">
      <pc:chgData name="Dries Boulet" userId="53e0b9ba-5237-480f-a85c-4c024ec94ad2" providerId="ADAL" clId="{5B98667E-B591-4BFD-93FB-8524EC35DC69}" dt="2021-06-03T19:56:34.126" v="499" actId="20577"/>
      <pc:docMkLst>
        <pc:docMk/>
      </pc:docMkLst>
      <pc:sldChg chg="modNotesTx">
        <pc:chgData name="Dries Boulet" userId="53e0b9ba-5237-480f-a85c-4c024ec94ad2" providerId="ADAL" clId="{5B98667E-B591-4BFD-93FB-8524EC35DC69}" dt="2021-06-03T18:05:16.874" v="141" actId="20577"/>
        <pc:sldMkLst>
          <pc:docMk/>
          <pc:sldMk cId="1550186105" sldId="257"/>
        </pc:sldMkLst>
      </pc:sldChg>
      <pc:sldChg chg="modNotesTx">
        <pc:chgData name="Dries Boulet" userId="53e0b9ba-5237-480f-a85c-4c024ec94ad2" providerId="ADAL" clId="{5B98667E-B591-4BFD-93FB-8524EC35DC69}" dt="2021-06-03T18:06:21.310" v="203" actId="20577"/>
        <pc:sldMkLst>
          <pc:docMk/>
          <pc:sldMk cId="1275833418" sldId="258"/>
        </pc:sldMkLst>
      </pc:sldChg>
      <pc:sldChg chg="modNotesTx">
        <pc:chgData name="Dries Boulet" userId="53e0b9ba-5237-480f-a85c-4c024ec94ad2" providerId="ADAL" clId="{5B98667E-B591-4BFD-93FB-8524EC35DC69}" dt="2021-06-03T19:10:14.983" v="498" actId="20577"/>
        <pc:sldMkLst>
          <pc:docMk/>
          <pc:sldMk cId="161119516" sldId="269"/>
        </pc:sldMkLst>
      </pc:sldChg>
      <pc:sldChg chg="modSp">
        <pc:chgData name="Dries Boulet" userId="53e0b9ba-5237-480f-a85c-4c024ec94ad2" providerId="ADAL" clId="{5B98667E-B591-4BFD-93FB-8524EC35DC69}" dt="2021-06-03T19:56:34.126" v="499" actId="20577"/>
        <pc:sldMkLst>
          <pc:docMk/>
          <pc:sldMk cId="1843941464" sldId="270"/>
        </pc:sldMkLst>
      </pc:sldChg>
      <pc:sldChg chg="modNotesTx">
        <pc:chgData name="Dries Boulet" userId="53e0b9ba-5237-480f-a85c-4c024ec94ad2" providerId="ADAL" clId="{5B98667E-B591-4BFD-93FB-8524EC35DC69}" dt="2021-06-03T18:06:41.246" v="281" actId="20577"/>
        <pc:sldMkLst>
          <pc:docMk/>
          <pc:sldMk cId="501753226" sldId="272"/>
        </pc:sldMkLst>
      </pc:sldChg>
      <pc:sldChg chg="modNotesTx">
        <pc:chgData name="Dries Boulet" userId="53e0b9ba-5237-480f-a85c-4c024ec94ad2" providerId="ADAL" clId="{5B98667E-B591-4BFD-93FB-8524EC35DC69}" dt="2021-06-03T18:53:19.059" v="317" actId="20577"/>
        <pc:sldMkLst>
          <pc:docMk/>
          <pc:sldMk cId="1087084170"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A5F82E-82A3-47EF-B786-1220DEE6AA0A}" type="datetimeFigureOut">
              <a:rPr lang="nl-BE" smtClean="0"/>
              <a:t>31/07/2025</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CEEDD-1DCB-44D3-9835-9FFB5D59E29C}" type="slidenum">
              <a:rPr lang="nl-BE" smtClean="0"/>
              <a:t>‹nr.›</a:t>
            </a:fld>
            <a:endParaRPr lang="nl-BE"/>
          </a:p>
        </p:txBody>
      </p:sp>
    </p:spTree>
    <p:extLst>
      <p:ext uri="{BB962C8B-B14F-4D97-AF65-F5344CB8AC3E}">
        <p14:creationId xmlns:p14="http://schemas.microsoft.com/office/powerpoint/2010/main" val="4078235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326CEEDD-1DCB-44D3-9835-9FFB5D59E29C}" type="slidenum">
              <a:rPr lang="nl-BE" smtClean="0"/>
              <a:t>1</a:t>
            </a:fld>
            <a:endParaRPr lang="nl-BE"/>
          </a:p>
        </p:txBody>
      </p:sp>
    </p:spTree>
    <p:extLst>
      <p:ext uri="{BB962C8B-B14F-4D97-AF65-F5344CB8AC3E}">
        <p14:creationId xmlns:p14="http://schemas.microsoft.com/office/powerpoint/2010/main" val="3889870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37DE-96E1-787D-BC38-1DB2DD2E06C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AC4F7C2-9C9C-8B27-2A1B-DF2A996B673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077F6CA-4CE8-49F4-3A18-BE7953E223E3}"/>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8E9537ED-4EDD-AA09-7835-F394549FED05}"/>
              </a:ext>
            </a:extLst>
          </p:cNvPr>
          <p:cNvSpPr>
            <a:spLocks noGrp="1"/>
          </p:cNvSpPr>
          <p:nvPr>
            <p:ph type="sldNum" sz="quarter" idx="5"/>
          </p:nvPr>
        </p:nvSpPr>
        <p:spPr/>
        <p:txBody>
          <a:bodyPr/>
          <a:lstStyle/>
          <a:p>
            <a:fld id="{326CEEDD-1DCB-44D3-9835-9FFB5D59E29C}" type="slidenum">
              <a:rPr lang="nl-BE" smtClean="0"/>
              <a:t>10</a:t>
            </a:fld>
            <a:endParaRPr lang="nl-BE"/>
          </a:p>
        </p:txBody>
      </p:sp>
    </p:spTree>
    <p:extLst>
      <p:ext uri="{BB962C8B-B14F-4D97-AF65-F5344CB8AC3E}">
        <p14:creationId xmlns:p14="http://schemas.microsoft.com/office/powerpoint/2010/main" val="3326720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8E3A5-9ABE-65E4-8388-522B30BCE39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3398F264-51A8-6CE9-3CA0-F2CBBDDD1DC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EFBC04A-A010-026F-CEE9-EB00C15576FD}"/>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44C8AA5F-187E-18AF-F716-180550C74149}"/>
              </a:ext>
            </a:extLst>
          </p:cNvPr>
          <p:cNvSpPr>
            <a:spLocks noGrp="1"/>
          </p:cNvSpPr>
          <p:nvPr>
            <p:ph type="sldNum" sz="quarter" idx="5"/>
          </p:nvPr>
        </p:nvSpPr>
        <p:spPr/>
        <p:txBody>
          <a:bodyPr/>
          <a:lstStyle/>
          <a:p>
            <a:fld id="{326CEEDD-1DCB-44D3-9835-9FFB5D59E29C}" type="slidenum">
              <a:rPr lang="nl-BE" smtClean="0"/>
              <a:t>11</a:t>
            </a:fld>
            <a:endParaRPr lang="nl-BE"/>
          </a:p>
        </p:txBody>
      </p:sp>
    </p:spTree>
    <p:extLst>
      <p:ext uri="{BB962C8B-B14F-4D97-AF65-F5344CB8AC3E}">
        <p14:creationId xmlns:p14="http://schemas.microsoft.com/office/powerpoint/2010/main" val="1689728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02F95-2E94-3F7A-18F1-DD892921D54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FE4C56B-884E-4A5F-BD7C-E06E6788C2D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952E66D-7572-5A4B-E6E1-EE08AFC41B78}"/>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1F2C062A-4A1C-F78A-0CD9-8BDF670F7BE4}"/>
              </a:ext>
            </a:extLst>
          </p:cNvPr>
          <p:cNvSpPr>
            <a:spLocks noGrp="1"/>
          </p:cNvSpPr>
          <p:nvPr>
            <p:ph type="sldNum" sz="quarter" idx="5"/>
          </p:nvPr>
        </p:nvSpPr>
        <p:spPr/>
        <p:txBody>
          <a:bodyPr/>
          <a:lstStyle/>
          <a:p>
            <a:fld id="{326CEEDD-1DCB-44D3-9835-9FFB5D59E29C}" type="slidenum">
              <a:rPr lang="nl-BE" smtClean="0"/>
              <a:t>12</a:t>
            </a:fld>
            <a:endParaRPr lang="nl-BE"/>
          </a:p>
        </p:txBody>
      </p:sp>
    </p:spTree>
    <p:extLst>
      <p:ext uri="{BB962C8B-B14F-4D97-AF65-F5344CB8AC3E}">
        <p14:creationId xmlns:p14="http://schemas.microsoft.com/office/powerpoint/2010/main" val="1774161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8F95D-3F5D-EC18-D831-DCB1033948A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6A0B2CD-B646-0E22-BE9E-4F804FB56F13}"/>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6B24C53-5AD3-071F-DA23-4B86B0A04D6E}"/>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8D260C4C-F5BA-804C-D8E0-33F84C9EA15C}"/>
              </a:ext>
            </a:extLst>
          </p:cNvPr>
          <p:cNvSpPr>
            <a:spLocks noGrp="1"/>
          </p:cNvSpPr>
          <p:nvPr>
            <p:ph type="sldNum" sz="quarter" idx="5"/>
          </p:nvPr>
        </p:nvSpPr>
        <p:spPr/>
        <p:txBody>
          <a:bodyPr/>
          <a:lstStyle/>
          <a:p>
            <a:fld id="{326CEEDD-1DCB-44D3-9835-9FFB5D59E29C}" type="slidenum">
              <a:rPr lang="nl-BE" smtClean="0"/>
              <a:t>13</a:t>
            </a:fld>
            <a:endParaRPr lang="nl-BE"/>
          </a:p>
        </p:txBody>
      </p:sp>
    </p:spTree>
    <p:extLst>
      <p:ext uri="{BB962C8B-B14F-4D97-AF65-F5344CB8AC3E}">
        <p14:creationId xmlns:p14="http://schemas.microsoft.com/office/powerpoint/2010/main" val="2682736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CE52E-9221-1DD2-A69E-7D500BC417B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96AF4E1E-1976-4F43-E592-FE0A6C42D61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5FF156B-3763-1184-645C-7F83BDFA2FE4}"/>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6D7F4233-79F0-D5AC-DE95-A681D6B199FE}"/>
              </a:ext>
            </a:extLst>
          </p:cNvPr>
          <p:cNvSpPr>
            <a:spLocks noGrp="1"/>
          </p:cNvSpPr>
          <p:nvPr>
            <p:ph type="sldNum" sz="quarter" idx="5"/>
          </p:nvPr>
        </p:nvSpPr>
        <p:spPr/>
        <p:txBody>
          <a:bodyPr/>
          <a:lstStyle/>
          <a:p>
            <a:fld id="{326CEEDD-1DCB-44D3-9835-9FFB5D59E29C}" type="slidenum">
              <a:rPr lang="nl-BE" smtClean="0"/>
              <a:t>14</a:t>
            </a:fld>
            <a:endParaRPr lang="nl-BE"/>
          </a:p>
        </p:txBody>
      </p:sp>
    </p:spTree>
    <p:extLst>
      <p:ext uri="{BB962C8B-B14F-4D97-AF65-F5344CB8AC3E}">
        <p14:creationId xmlns:p14="http://schemas.microsoft.com/office/powerpoint/2010/main" val="4194683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1477A-40F1-4700-9ED0-892796422A9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9C0E04E0-0BA9-FB5F-49FD-1915D3AC31C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93D2AE8A-5B9A-313D-5567-4CD13C2208DF}"/>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1B53FF7B-1470-2E1E-6358-6335A0214799}"/>
              </a:ext>
            </a:extLst>
          </p:cNvPr>
          <p:cNvSpPr>
            <a:spLocks noGrp="1"/>
          </p:cNvSpPr>
          <p:nvPr>
            <p:ph type="sldNum" sz="quarter" idx="5"/>
          </p:nvPr>
        </p:nvSpPr>
        <p:spPr/>
        <p:txBody>
          <a:bodyPr/>
          <a:lstStyle/>
          <a:p>
            <a:fld id="{326CEEDD-1DCB-44D3-9835-9FFB5D59E29C}" type="slidenum">
              <a:rPr lang="nl-BE" smtClean="0"/>
              <a:t>15</a:t>
            </a:fld>
            <a:endParaRPr lang="nl-BE"/>
          </a:p>
        </p:txBody>
      </p:sp>
    </p:spTree>
    <p:extLst>
      <p:ext uri="{BB962C8B-B14F-4D97-AF65-F5344CB8AC3E}">
        <p14:creationId xmlns:p14="http://schemas.microsoft.com/office/powerpoint/2010/main" val="401007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326CEEDD-1DCB-44D3-9835-9FFB5D59E29C}" type="slidenum">
              <a:rPr lang="nl-BE" smtClean="0"/>
              <a:t>16</a:t>
            </a:fld>
            <a:endParaRPr lang="nl-BE"/>
          </a:p>
        </p:txBody>
      </p:sp>
    </p:spTree>
    <p:extLst>
      <p:ext uri="{BB962C8B-B14F-4D97-AF65-F5344CB8AC3E}">
        <p14:creationId xmlns:p14="http://schemas.microsoft.com/office/powerpoint/2010/main" val="400444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ADE26-AEC7-EEAA-B9E0-E8069373B22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9E01B15-E729-4424-7F86-7245E38F4FA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BD8A1DA-D656-D791-C97B-DB5862CF488E}"/>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B8610D81-6594-8044-FCE5-8036D9143F47}"/>
              </a:ext>
            </a:extLst>
          </p:cNvPr>
          <p:cNvSpPr>
            <a:spLocks noGrp="1"/>
          </p:cNvSpPr>
          <p:nvPr>
            <p:ph type="sldNum" sz="quarter" idx="5"/>
          </p:nvPr>
        </p:nvSpPr>
        <p:spPr/>
        <p:txBody>
          <a:bodyPr/>
          <a:lstStyle/>
          <a:p>
            <a:fld id="{326CEEDD-1DCB-44D3-9835-9FFB5D59E29C}" type="slidenum">
              <a:rPr lang="nl-BE" smtClean="0"/>
              <a:t>2</a:t>
            </a:fld>
            <a:endParaRPr lang="nl-BE"/>
          </a:p>
        </p:txBody>
      </p:sp>
    </p:spTree>
    <p:extLst>
      <p:ext uri="{BB962C8B-B14F-4D97-AF65-F5344CB8AC3E}">
        <p14:creationId xmlns:p14="http://schemas.microsoft.com/office/powerpoint/2010/main" val="1052972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D52DB-8136-C6C8-04D6-38BF185934B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542A4BF-B001-E473-8859-431E59D0CF8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4A12CA5-7D2D-613B-4FA5-65B1B50C3A09}"/>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D4F67F91-3FD0-1F9B-B89A-D2444CC59C38}"/>
              </a:ext>
            </a:extLst>
          </p:cNvPr>
          <p:cNvSpPr>
            <a:spLocks noGrp="1"/>
          </p:cNvSpPr>
          <p:nvPr>
            <p:ph type="sldNum" sz="quarter" idx="5"/>
          </p:nvPr>
        </p:nvSpPr>
        <p:spPr/>
        <p:txBody>
          <a:bodyPr/>
          <a:lstStyle/>
          <a:p>
            <a:fld id="{326CEEDD-1DCB-44D3-9835-9FFB5D59E29C}" type="slidenum">
              <a:rPr lang="nl-BE" smtClean="0"/>
              <a:t>3</a:t>
            </a:fld>
            <a:endParaRPr lang="nl-BE"/>
          </a:p>
        </p:txBody>
      </p:sp>
    </p:spTree>
    <p:extLst>
      <p:ext uri="{BB962C8B-B14F-4D97-AF65-F5344CB8AC3E}">
        <p14:creationId xmlns:p14="http://schemas.microsoft.com/office/powerpoint/2010/main" val="1583285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326CEEDD-1DCB-44D3-9835-9FFB5D59E29C}" type="slidenum">
              <a:rPr lang="nl-BE" smtClean="0"/>
              <a:t>4</a:t>
            </a:fld>
            <a:endParaRPr lang="nl-BE"/>
          </a:p>
        </p:txBody>
      </p:sp>
    </p:spTree>
    <p:extLst>
      <p:ext uri="{BB962C8B-B14F-4D97-AF65-F5344CB8AC3E}">
        <p14:creationId xmlns:p14="http://schemas.microsoft.com/office/powerpoint/2010/main" val="1547419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72BCA-B856-B71A-8B73-F1C648C41EC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1048BFB-C43B-496F-1DBD-B3398E9F5A3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5D9905D-D5F8-A425-652B-E5930DDDF109}"/>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3191970B-A862-DF99-997C-39651CF7026D}"/>
              </a:ext>
            </a:extLst>
          </p:cNvPr>
          <p:cNvSpPr>
            <a:spLocks noGrp="1"/>
          </p:cNvSpPr>
          <p:nvPr>
            <p:ph type="sldNum" sz="quarter" idx="5"/>
          </p:nvPr>
        </p:nvSpPr>
        <p:spPr/>
        <p:txBody>
          <a:bodyPr/>
          <a:lstStyle/>
          <a:p>
            <a:fld id="{326CEEDD-1DCB-44D3-9835-9FFB5D59E29C}" type="slidenum">
              <a:rPr lang="nl-BE" smtClean="0"/>
              <a:t>5</a:t>
            </a:fld>
            <a:endParaRPr lang="nl-BE"/>
          </a:p>
        </p:txBody>
      </p:sp>
    </p:spTree>
    <p:extLst>
      <p:ext uri="{BB962C8B-B14F-4D97-AF65-F5344CB8AC3E}">
        <p14:creationId xmlns:p14="http://schemas.microsoft.com/office/powerpoint/2010/main" val="311007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39673-9610-661B-5768-DADD0FC0FB3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D58DD06-9BE1-365D-F54A-80D7E47D141D}"/>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9A046CA-12ED-529D-CD2E-2615238A533C}"/>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497FAE15-A47E-5A83-C827-9652B8CE4955}"/>
              </a:ext>
            </a:extLst>
          </p:cNvPr>
          <p:cNvSpPr>
            <a:spLocks noGrp="1"/>
          </p:cNvSpPr>
          <p:nvPr>
            <p:ph type="sldNum" sz="quarter" idx="5"/>
          </p:nvPr>
        </p:nvSpPr>
        <p:spPr/>
        <p:txBody>
          <a:bodyPr/>
          <a:lstStyle/>
          <a:p>
            <a:fld id="{326CEEDD-1DCB-44D3-9835-9FFB5D59E29C}" type="slidenum">
              <a:rPr lang="nl-BE" smtClean="0"/>
              <a:t>6</a:t>
            </a:fld>
            <a:endParaRPr lang="nl-BE"/>
          </a:p>
        </p:txBody>
      </p:sp>
    </p:spTree>
    <p:extLst>
      <p:ext uri="{BB962C8B-B14F-4D97-AF65-F5344CB8AC3E}">
        <p14:creationId xmlns:p14="http://schemas.microsoft.com/office/powerpoint/2010/main" val="726860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B4EC2-2F93-96F3-A3B3-27D91759B68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72F67DF-6750-B031-55B7-264AAC2FCBD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559F690-3B48-AD36-8586-F4790E2FCFDE}"/>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2869BFA2-E208-74E7-FFD7-82DD7501C9C9}"/>
              </a:ext>
            </a:extLst>
          </p:cNvPr>
          <p:cNvSpPr>
            <a:spLocks noGrp="1"/>
          </p:cNvSpPr>
          <p:nvPr>
            <p:ph type="sldNum" sz="quarter" idx="5"/>
          </p:nvPr>
        </p:nvSpPr>
        <p:spPr/>
        <p:txBody>
          <a:bodyPr/>
          <a:lstStyle/>
          <a:p>
            <a:fld id="{326CEEDD-1DCB-44D3-9835-9FFB5D59E29C}" type="slidenum">
              <a:rPr lang="nl-BE" smtClean="0"/>
              <a:t>7</a:t>
            </a:fld>
            <a:endParaRPr lang="nl-BE"/>
          </a:p>
        </p:txBody>
      </p:sp>
    </p:spTree>
    <p:extLst>
      <p:ext uri="{BB962C8B-B14F-4D97-AF65-F5344CB8AC3E}">
        <p14:creationId xmlns:p14="http://schemas.microsoft.com/office/powerpoint/2010/main" val="582190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287CA-B406-BBF2-5E27-1F8A09BBA29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39F2EF1B-7C53-D2BF-2D46-0364371D463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440BAB1-3C61-D94A-FE06-BC522B9FFAAE}"/>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A7559A93-1648-5720-6204-261B8953364C}"/>
              </a:ext>
            </a:extLst>
          </p:cNvPr>
          <p:cNvSpPr>
            <a:spLocks noGrp="1"/>
          </p:cNvSpPr>
          <p:nvPr>
            <p:ph type="sldNum" sz="quarter" idx="5"/>
          </p:nvPr>
        </p:nvSpPr>
        <p:spPr/>
        <p:txBody>
          <a:bodyPr/>
          <a:lstStyle/>
          <a:p>
            <a:fld id="{326CEEDD-1DCB-44D3-9835-9FFB5D59E29C}" type="slidenum">
              <a:rPr lang="nl-BE" smtClean="0"/>
              <a:t>8</a:t>
            </a:fld>
            <a:endParaRPr lang="nl-BE"/>
          </a:p>
        </p:txBody>
      </p:sp>
    </p:spTree>
    <p:extLst>
      <p:ext uri="{BB962C8B-B14F-4D97-AF65-F5344CB8AC3E}">
        <p14:creationId xmlns:p14="http://schemas.microsoft.com/office/powerpoint/2010/main" val="4121317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3B5E4-26A5-3F70-9327-791CBEC0088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CAE4208-91C3-6E00-2C64-1B33789522C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292511AC-23CD-3683-0522-C43B18339106}"/>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8BB13E25-7949-FCAF-82CF-AA951117B41E}"/>
              </a:ext>
            </a:extLst>
          </p:cNvPr>
          <p:cNvSpPr>
            <a:spLocks noGrp="1"/>
          </p:cNvSpPr>
          <p:nvPr>
            <p:ph type="sldNum" sz="quarter" idx="5"/>
          </p:nvPr>
        </p:nvSpPr>
        <p:spPr/>
        <p:txBody>
          <a:bodyPr/>
          <a:lstStyle/>
          <a:p>
            <a:fld id="{326CEEDD-1DCB-44D3-9835-9FFB5D59E29C}" type="slidenum">
              <a:rPr lang="nl-BE" smtClean="0"/>
              <a:t>9</a:t>
            </a:fld>
            <a:endParaRPr lang="nl-BE"/>
          </a:p>
        </p:txBody>
      </p:sp>
    </p:spTree>
    <p:extLst>
      <p:ext uri="{BB962C8B-B14F-4D97-AF65-F5344CB8AC3E}">
        <p14:creationId xmlns:p14="http://schemas.microsoft.com/office/powerpoint/2010/main" val="223571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53657-5A41-4998-A1CD-46FB8E1F974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2196BB5E-C0AA-41CA-80B6-E3BE23D1CE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AAF86B92-FC17-47B5-99CA-CD0BDC310748}"/>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DA8DE08E-D9CF-4C18-ADF0-6D4455DB322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2095BE8B-8525-4A70-9866-17AA22BC3626}"/>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316355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A61FF2-A237-4315-8DF7-CDF6B97E746E}"/>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62986AE2-22B0-4C70-AECB-B2BB627AEC3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241137E8-F94B-440E-9212-201F16BB5196}"/>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03E2E636-3360-4B06-A984-DE10A28E083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6F987A3C-6D9E-4FF0-9B75-F77D37A6267E}"/>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393673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F099949-533C-4FC5-AB51-CBEE7A8B73EA}"/>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D607C93B-2B4C-4A9A-A978-F78591E2DB4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73D0D13-B0F4-4397-8854-5B6892910053}"/>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CF4E6436-7D1D-44B1-80C7-97F23FFFB7F3}"/>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AA22F948-23A4-4A16-BBA4-1FDD4D72CEAA}"/>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3801300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E313A3-0D71-4E6C-A37E-790383458994}"/>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CC128277-B6E9-4F72-8C1E-EBFAF5EFA3E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8EC11708-99C6-41EC-B080-4142EFCCA441}"/>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5380EB5E-4124-4D3E-AE2A-A1538CA5A3A3}"/>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F29032B-4BFF-4153-B22E-9BA8F42C42B0}"/>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343236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2A0D6-2715-4C7E-AB3E-34C9049ADAF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5B1AE331-B642-46FD-814B-5526FDCE52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5AF62FB-101D-4915-991C-1F774BFD7C24}"/>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7228AB9E-4BB4-4EEA-986B-F52F997696F1}"/>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3CB7B76A-FB31-4A52-A69E-7C6CC8DC1BE0}"/>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79873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49BEB-A4C6-40F6-80A3-9567D0684C33}"/>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A56D9679-DADB-4903-A71C-E82D06801871}"/>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0FDBE776-AB61-43A6-81DB-DD510FB6A06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4AAF0F71-E0B6-49E2-B0D5-E1630ABCDD7D}"/>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6" name="Tijdelijke aanduiding voor voettekst 5">
            <a:extLst>
              <a:ext uri="{FF2B5EF4-FFF2-40B4-BE49-F238E27FC236}">
                <a16:creationId xmlns:a16="http://schemas.microsoft.com/office/drawing/2014/main" id="{C9C00BFE-06B4-4316-BA21-58ADA1B3EFF1}"/>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57ED6149-8AB2-4591-853C-04ABA905BC52}"/>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262679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B64064-F6FD-44B6-B135-A18C88E4F745}"/>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589830E-1039-4650-9338-762F6F8FCA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C6E5F66-CCF3-4396-B03B-135FC359199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2B3C0F19-81F0-4393-96AD-94AFD1DCD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A2DDB20-586D-4502-8BD3-DDF2D4D311E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1952B3CC-3FD9-4A8E-A0FF-643BA1BAE3AB}"/>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8" name="Tijdelijke aanduiding voor voettekst 7">
            <a:extLst>
              <a:ext uri="{FF2B5EF4-FFF2-40B4-BE49-F238E27FC236}">
                <a16:creationId xmlns:a16="http://schemas.microsoft.com/office/drawing/2014/main" id="{19FFC68B-66ED-4A22-9ABD-476FA5BDDC06}"/>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1CAFAEFD-5743-4389-8358-2E46558600BC}"/>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258723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651FDE-0ACD-4D57-8EF8-277D97F71CE2}"/>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D5BD34E3-7E38-477A-AE23-3D942F4E9513}"/>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4" name="Tijdelijke aanduiding voor voettekst 3">
            <a:extLst>
              <a:ext uri="{FF2B5EF4-FFF2-40B4-BE49-F238E27FC236}">
                <a16:creationId xmlns:a16="http://schemas.microsoft.com/office/drawing/2014/main" id="{9DE940B7-C427-4492-B822-D55786424C2C}"/>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7A78D2FD-D14C-4209-BA53-362A511C7E2E}"/>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37312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3077F1F-A800-4C01-83C2-677865F937DA}"/>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3" name="Tijdelijke aanduiding voor voettekst 2">
            <a:extLst>
              <a:ext uri="{FF2B5EF4-FFF2-40B4-BE49-F238E27FC236}">
                <a16:creationId xmlns:a16="http://schemas.microsoft.com/office/drawing/2014/main" id="{573F4980-F8F1-4291-9A69-4E38AC2BC6F8}"/>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784ED031-F22F-43D1-A4DB-3CFAD32BF88D}"/>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948335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2AAE77-4CBA-4510-9CB7-720D8B34F33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A2B9FACE-ABE0-414C-9939-1C1AC63514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DC6A19C3-A98C-4FF5-B026-D8FFC7367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845804-665C-4F5F-951A-C8BB47F34098}"/>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6" name="Tijdelijke aanduiding voor voettekst 5">
            <a:extLst>
              <a:ext uri="{FF2B5EF4-FFF2-40B4-BE49-F238E27FC236}">
                <a16:creationId xmlns:a16="http://schemas.microsoft.com/office/drawing/2014/main" id="{7F1BE227-D930-4276-BD08-B61F6BF7D316}"/>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3BF9D99F-7B18-4259-93B4-AD2295D94021}"/>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2564144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610C2-C0CB-4D31-ADD8-05B4DBC8742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4D2AD06D-3AC1-438A-AF1F-19AA508D78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DD8C017F-011D-4D9B-BC44-A166CE7724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FCAB4ED-775B-45AE-9055-2C8E5CD43B2F}"/>
              </a:ext>
            </a:extLst>
          </p:cNvPr>
          <p:cNvSpPr>
            <a:spLocks noGrp="1"/>
          </p:cNvSpPr>
          <p:nvPr>
            <p:ph type="dt" sz="half" idx="10"/>
          </p:nvPr>
        </p:nvSpPr>
        <p:spPr/>
        <p:txBody>
          <a:bodyPr/>
          <a:lstStyle/>
          <a:p>
            <a:fld id="{DAD30126-93F5-4EB1-A807-D1629938FFDA}" type="datetimeFigureOut">
              <a:rPr lang="nl-BE" smtClean="0"/>
              <a:t>31/07/2025</a:t>
            </a:fld>
            <a:endParaRPr lang="nl-BE"/>
          </a:p>
        </p:txBody>
      </p:sp>
      <p:sp>
        <p:nvSpPr>
          <p:cNvPr id="6" name="Tijdelijke aanduiding voor voettekst 5">
            <a:extLst>
              <a:ext uri="{FF2B5EF4-FFF2-40B4-BE49-F238E27FC236}">
                <a16:creationId xmlns:a16="http://schemas.microsoft.com/office/drawing/2014/main" id="{3133A8CB-ED4A-43B2-AFE8-B1AFB45AB55C}"/>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244526F9-F190-4BE8-97D6-0A01074FEEB4}"/>
              </a:ext>
            </a:extLst>
          </p:cNvPr>
          <p:cNvSpPr>
            <a:spLocks noGrp="1"/>
          </p:cNvSpPr>
          <p:nvPr>
            <p:ph type="sldNum" sz="quarter" idx="12"/>
          </p:nvPr>
        </p:nvSpPr>
        <p:spPr/>
        <p:txBody>
          <a:bodyPr/>
          <a:lstStyle/>
          <a:p>
            <a:fld id="{DE082D05-5FE0-4502-96B1-6088B67B37AC}" type="slidenum">
              <a:rPr lang="nl-BE" smtClean="0"/>
              <a:t>‹nr.›</a:t>
            </a:fld>
            <a:endParaRPr lang="nl-BE"/>
          </a:p>
        </p:txBody>
      </p:sp>
    </p:spTree>
    <p:extLst>
      <p:ext uri="{BB962C8B-B14F-4D97-AF65-F5344CB8AC3E}">
        <p14:creationId xmlns:p14="http://schemas.microsoft.com/office/powerpoint/2010/main" val="27113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2069D66-6833-444E-816B-D2DAA15F97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60F511C6-4630-4885-8B89-617CF3E9D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E7305266-2AA6-401A-9041-BAD3731A6F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D30126-93F5-4EB1-A807-D1629938FFDA}" type="datetimeFigureOut">
              <a:rPr lang="nl-BE" smtClean="0"/>
              <a:t>31/07/2025</a:t>
            </a:fld>
            <a:endParaRPr lang="nl-BE"/>
          </a:p>
        </p:txBody>
      </p:sp>
      <p:sp>
        <p:nvSpPr>
          <p:cNvPr id="5" name="Tijdelijke aanduiding voor voettekst 4">
            <a:extLst>
              <a:ext uri="{FF2B5EF4-FFF2-40B4-BE49-F238E27FC236}">
                <a16:creationId xmlns:a16="http://schemas.microsoft.com/office/drawing/2014/main" id="{1439DC5A-1782-47D4-8E2D-6C309DBE72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1EE368C3-BDFA-4F08-810D-36D2A8031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82D05-5FE0-4502-96B1-6088B67B37AC}" type="slidenum">
              <a:rPr lang="nl-BE" smtClean="0"/>
              <a:t>‹nr.›</a:t>
            </a:fld>
            <a:endParaRPr lang="nl-BE"/>
          </a:p>
        </p:txBody>
      </p:sp>
    </p:spTree>
    <p:extLst>
      <p:ext uri="{BB962C8B-B14F-4D97-AF65-F5344CB8AC3E}">
        <p14:creationId xmlns:p14="http://schemas.microsoft.com/office/powerpoint/2010/main" val="828466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hf.info/media-center/news/amended-rules-game-enforced-1-july-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1">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A2951FD-6567-43A0-A97A-BD05039AE4B5}"/>
              </a:ext>
            </a:extLst>
          </p:cNvPr>
          <p:cNvSpPr>
            <a:spLocks noGrp="1"/>
          </p:cNvSpPr>
          <p:nvPr>
            <p:ph type="ctrTitle"/>
          </p:nvPr>
        </p:nvSpPr>
        <p:spPr>
          <a:xfrm>
            <a:off x="6716112" y="515651"/>
            <a:ext cx="4883106" cy="5509592"/>
          </a:xfrm>
        </p:spPr>
        <p:txBody>
          <a:bodyPr anchor="t">
            <a:normAutofit fontScale="90000"/>
          </a:bodyPr>
          <a:lstStyle/>
          <a:p>
            <a:pPr algn="l"/>
            <a:r>
              <a:rPr lang="fr-FR" dirty="0" err="1">
                <a:solidFill>
                  <a:schemeClr val="bg1"/>
                </a:solidFill>
              </a:rPr>
              <a:t>Spelregelwijzig-ingen</a:t>
            </a:r>
            <a:r>
              <a:rPr lang="fr-FR" dirty="0">
                <a:solidFill>
                  <a:schemeClr val="bg1"/>
                </a:solidFill>
              </a:rPr>
              <a:t> IHF – </a:t>
            </a:r>
            <a:r>
              <a:rPr lang="fr-FR" dirty="0" err="1">
                <a:solidFill>
                  <a:schemeClr val="bg1"/>
                </a:solidFill>
              </a:rPr>
              <a:t>vanaf</a:t>
            </a:r>
            <a:r>
              <a:rPr lang="fr-FR" dirty="0">
                <a:solidFill>
                  <a:schemeClr val="bg1"/>
                </a:solidFill>
              </a:rPr>
              <a:t> 1 </a:t>
            </a:r>
            <a:r>
              <a:rPr lang="fr-FR" dirty="0" err="1">
                <a:solidFill>
                  <a:schemeClr val="bg1"/>
                </a:solidFill>
              </a:rPr>
              <a:t>juli</a:t>
            </a:r>
            <a:r>
              <a:rPr lang="fr-FR" dirty="0">
                <a:solidFill>
                  <a:schemeClr val="bg1"/>
                </a:solidFill>
              </a:rPr>
              <a:t> 2025  </a:t>
            </a:r>
            <a:br>
              <a:rPr lang="fr-FR" dirty="0">
                <a:solidFill>
                  <a:schemeClr val="bg1"/>
                </a:solidFill>
              </a:rPr>
            </a:br>
            <a:br>
              <a:rPr lang="fr-FR" dirty="0">
                <a:solidFill>
                  <a:schemeClr val="bg1"/>
                </a:solidFill>
              </a:rPr>
            </a:br>
            <a:r>
              <a:rPr lang="fr-FR" dirty="0">
                <a:solidFill>
                  <a:schemeClr val="bg1"/>
                </a:solidFill>
              </a:rPr>
              <a:t>Modifications des règles de jeu IHF – à partir du 1 juillet 2025</a:t>
            </a:r>
            <a:endParaRPr lang="nl-BE" dirty="0">
              <a:solidFill>
                <a:schemeClr val="bg1"/>
              </a:solidFill>
            </a:endParaRPr>
          </a:p>
        </p:txBody>
      </p:sp>
      <p:sp>
        <p:nvSpPr>
          <p:cNvPr id="10" name="Freeform: Shape 13">
            <a:extLst>
              <a:ext uri="{FF2B5EF4-FFF2-40B4-BE49-F238E27FC236}">
                <a16:creationId xmlns:a16="http://schemas.microsoft.com/office/drawing/2014/main" id="{F1AB2A50-5E20-4BC3-954F-034B0BDCDF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1" name="Freeform: Shape 15">
            <a:extLst>
              <a:ext uri="{FF2B5EF4-FFF2-40B4-BE49-F238E27FC236}">
                <a16:creationId xmlns:a16="http://schemas.microsoft.com/office/drawing/2014/main" id="{41AEA765-5054-4EF9-AF8D-D199F2893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Afbeelding 6">
            <a:extLst>
              <a:ext uri="{FF2B5EF4-FFF2-40B4-BE49-F238E27FC236}">
                <a16:creationId xmlns:a16="http://schemas.microsoft.com/office/drawing/2014/main" id="{2CF0F2E8-DA27-49E7-8F67-DBA4DB5EC342}"/>
              </a:ext>
            </a:extLst>
          </p:cNvPr>
          <p:cNvPicPr>
            <a:picLocks noChangeAspect="1"/>
          </p:cNvPicPr>
          <p:nvPr/>
        </p:nvPicPr>
        <p:blipFill>
          <a:blip r:embed="rId3"/>
          <a:stretch>
            <a:fillRect/>
          </a:stretch>
        </p:blipFill>
        <p:spPr>
          <a:xfrm>
            <a:off x="829419" y="783771"/>
            <a:ext cx="4301090" cy="5241472"/>
          </a:xfrm>
          <a:prstGeom prst="rect">
            <a:avLst/>
          </a:prstGeom>
        </p:spPr>
      </p:pic>
    </p:spTree>
    <p:extLst>
      <p:ext uri="{BB962C8B-B14F-4D97-AF65-F5344CB8AC3E}">
        <p14:creationId xmlns:p14="http://schemas.microsoft.com/office/powerpoint/2010/main" val="238278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061C2-8372-F7FE-5D99-2CFA20EA8E1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EEDCA2A-E929-70FA-E5A0-8537C7F5B150}"/>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5:4 &amp; 6:4 – Doelman verlaat doelgebied met bal zonder controle / </a:t>
            </a:r>
            <a:r>
              <a:rPr lang="fr-FR" sz="4000" dirty="0"/>
              <a:t>Gardien quitte la zone sans contrôle du ballon</a:t>
            </a:r>
            <a:endParaRPr lang="nl-BE" sz="4800" dirty="0"/>
          </a:p>
        </p:txBody>
      </p:sp>
      <p:pic>
        <p:nvPicPr>
          <p:cNvPr id="4" name="Afbeelding 3">
            <a:extLst>
              <a:ext uri="{FF2B5EF4-FFF2-40B4-BE49-F238E27FC236}">
                <a16:creationId xmlns:a16="http://schemas.microsoft.com/office/drawing/2014/main" id="{E964E6BE-5A27-56D0-182F-1E87DAD47238}"/>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0E2E1BE4-D69F-6AAB-A4A5-895CF0741143}"/>
              </a:ext>
            </a:extLst>
          </p:cNvPr>
          <p:cNvSpPr txBox="1">
            <a:spLocks/>
          </p:cNvSpPr>
          <p:nvPr/>
        </p:nvSpPr>
        <p:spPr>
          <a:xfrm>
            <a:off x="152399" y="1783957"/>
            <a:ext cx="5595257" cy="28353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 Le gardien peut quitter la zone avec le ballon tant qu’il ne le contrôle </a:t>
            </a:r>
          </a:p>
          <a:p>
            <a:pPr algn="l">
              <a:lnSpc>
                <a:spcPct val="70000"/>
              </a:lnSpc>
            </a:pPr>
            <a:r>
              <a:rPr lang="fr-FR" sz="2400" dirty="0"/>
              <a:t>pas totalement (ni la balle ni son corps).</a:t>
            </a:r>
          </a:p>
          <a:p>
            <a:pPr algn="l">
              <a:lnSpc>
                <a:spcPct val="70000"/>
              </a:lnSpc>
            </a:pPr>
            <a:endParaRPr lang="fr-FR" sz="2400" dirty="0"/>
          </a:p>
          <a:p>
            <a:pPr algn="l">
              <a:lnSpc>
                <a:spcPct val="70000"/>
              </a:lnSpc>
            </a:pPr>
            <a:r>
              <a:rPr lang="fr-FR" sz="2400" b="1" dirty="0"/>
              <a:t>Arbitres : </a:t>
            </a:r>
            <a:r>
              <a:rPr lang="fr-FR" sz="2400" dirty="0"/>
              <a:t>doivent juger avec précision ce qu’est le “contrôle”.</a:t>
            </a:r>
          </a:p>
          <a:p>
            <a:pPr algn="l">
              <a:lnSpc>
                <a:spcPct val="70000"/>
              </a:lnSpc>
            </a:pPr>
            <a:endParaRPr lang="nl-NL" sz="3200" dirty="0"/>
          </a:p>
        </p:txBody>
      </p:sp>
      <p:sp>
        <p:nvSpPr>
          <p:cNvPr id="6" name="Titel 1">
            <a:extLst>
              <a:ext uri="{FF2B5EF4-FFF2-40B4-BE49-F238E27FC236}">
                <a16:creationId xmlns:a16="http://schemas.microsoft.com/office/drawing/2014/main" id="{AAA8D18C-3720-3612-6EB7-309D176F0CB2}"/>
              </a:ext>
            </a:extLst>
          </p:cNvPr>
          <p:cNvSpPr txBox="1">
            <a:spLocks/>
          </p:cNvSpPr>
          <p:nvPr/>
        </p:nvSpPr>
        <p:spPr>
          <a:xfrm>
            <a:off x="5747656" y="1623848"/>
            <a:ext cx="6107975" cy="26328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Inhoud: Als een doelman de bal en/of zichzelf nog niet volledig onder controle heeft, mag hij met de bal het doelgebied verlaten.</a:t>
            </a:r>
          </a:p>
          <a:p>
            <a:pPr algn="l">
              <a:lnSpc>
                <a:spcPct val="70000"/>
              </a:lnSpc>
            </a:pPr>
            <a:endParaRPr lang="nl-NL" sz="2400" dirty="0"/>
          </a:p>
          <a:p>
            <a:pPr algn="l">
              <a:lnSpc>
                <a:spcPct val="70000"/>
              </a:lnSpc>
            </a:pPr>
            <a:r>
              <a:rPr lang="nl-NL" sz="2400" b="1" dirty="0"/>
              <a:t>Scheidsrechters: </a:t>
            </a:r>
            <a:r>
              <a:rPr lang="nl-NL" sz="2400" dirty="0"/>
              <a:t>moeten nauwgezet oordelen over “controle”.</a:t>
            </a:r>
          </a:p>
        </p:txBody>
      </p:sp>
    </p:spTree>
    <p:extLst>
      <p:ext uri="{BB962C8B-B14F-4D97-AF65-F5344CB8AC3E}">
        <p14:creationId xmlns:p14="http://schemas.microsoft.com/office/powerpoint/2010/main" val="87522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595C6-7996-6C42-65D4-C76613220B8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0303826-A927-E1D6-C88A-B6DB1019E153}"/>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7:10 – Speler raakt bal aan buiten speelveld / </a:t>
            </a:r>
            <a:r>
              <a:rPr lang="fr-FR" sz="4000" dirty="0"/>
              <a:t>Joueur touche le ballon en étant hors du terrain</a:t>
            </a:r>
            <a:endParaRPr lang="nl-BE" sz="4800" dirty="0"/>
          </a:p>
        </p:txBody>
      </p:sp>
      <p:pic>
        <p:nvPicPr>
          <p:cNvPr id="4" name="Afbeelding 3">
            <a:extLst>
              <a:ext uri="{FF2B5EF4-FFF2-40B4-BE49-F238E27FC236}">
                <a16:creationId xmlns:a16="http://schemas.microsoft.com/office/drawing/2014/main" id="{1CABD9FE-3130-5300-9089-3C6AE57D663B}"/>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2D4FBA73-E67C-1A6A-1393-A1E531BA52B6}"/>
              </a:ext>
            </a:extLst>
          </p:cNvPr>
          <p:cNvSpPr txBox="1">
            <a:spLocks/>
          </p:cNvSpPr>
          <p:nvPr/>
        </p:nvSpPr>
        <p:spPr>
          <a:xfrm>
            <a:off x="152399" y="1783957"/>
            <a:ext cx="5595257" cy="28353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Nouveau : Tout contact entre le ballon et une partie du corps située hors du terrain entraîne un jet franc pour l’adversaire.</a:t>
            </a:r>
          </a:p>
          <a:p>
            <a:pPr algn="l">
              <a:lnSpc>
                <a:spcPct val="70000"/>
              </a:lnSpc>
            </a:pPr>
            <a:endParaRPr lang="fr-FR" sz="2400" dirty="0"/>
          </a:p>
          <a:p>
            <a:pPr algn="l">
              <a:lnSpc>
                <a:spcPct val="70000"/>
              </a:lnSpc>
            </a:pPr>
            <a:r>
              <a:rPr lang="fr-FR" sz="2400" b="1" dirty="0"/>
              <a:t>Arbitres : </a:t>
            </a:r>
            <a:r>
              <a:rPr lang="fr-FR" sz="2400" dirty="0"/>
              <a:t>doivent surveiller les pieds/mains à la ligne lors des remises en jeu.</a:t>
            </a:r>
          </a:p>
          <a:p>
            <a:pPr algn="l">
              <a:lnSpc>
                <a:spcPct val="70000"/>
              </a:lnSpc>
            </a:pPr>
            <a:endParaRPr lang="nl-NL" sz="3200" dirty="0"/>
          </a:p>
        </p:txBody>
      </p:sp>
      <p:sp>
        <p:nvSpPr>
          <p:cNvPr id="6" name="Titel 1">
            <a:extLst>
              <a:ext uri="{FF2B5EF4-FFF2-40B4-BE49-F238E27FC236}">
                <a16:creationId xmlns:a16="http://schemas.microsoft.com/office/drawing/2014/main" id="{174B65C2-48BD-D689-2CAC-FFACEEE9D85B}"/>
              </a:ext>
            </a:extLst>
          </p:cNvPr>
          <p:cNvSpPr txBox="1">
            <a:spLocks/>
          </p:cNvSpPr>
          <p:nvPr/>
        </p:nvSpPr>
        <p:spPr>
          <a:xfrm>
            <a:off x="5747656" y="1686912"/>
            <a:ext cx="6107975" cy="28353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Nieuw: Iedere aanraking van de bal met een lichaamsdeel dat zich buiten het veld bevindt → vrije worp tegen.</a:t>
            </a:r>
          </a:p>
          <a:p>
            <a:pPr algn="l">
              <a:lnSpc>
                <a:spcPct val="70000"/>
              </a:lnSpc>
            </a:pPr>
            <a:endParaRPr lang="nl-NL" sz="2400" dirty="0"/>
          </a:p>
          <a:p>
            <a:pPr algn="l">
              <a:lnSpc>
                <a:spcPct val="70000"/>
              </a:lnSpc>
            </a:pPr>
            <a:r>
              <a:rPr lang="nl-NL" sz="2400" b="1" dirty="0"/>
              <a:t>Scheidsrechters: </a:t>
            </a:r>
            <a:r>
              <a:rPr lang="nl-NL" sz="2400" dirty="0"/>
              <a:t>moeten letten op voeten/handen aan de lijn bij inworp of bal op de zijlijn.</a:t>
            </a:r>
          </a:p>
        </p:txBody>
      </p:sp>
    </p:spTree>
    <p:extLst>
      <p:ext uri="{BB962C8B-B14F-4D97-AF65-F5344CB8AC3E}">
        <p14:creationId xmlns:p14="http://schemas.microsoft.com/office/powerpoint/2010/main" val="37568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2EC65-06C6-65EC-2EB2-31E2F861343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AE3FE8D-B1F6-814F-5D00-E5C4E4C88B83}"/>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8:8 – Coach raakt per ongeluk speler of bal / </a:t>
            </a:r>
            <a:r>
              <a:rPr lang="fr-FR" sz="4000" dirty="0"/>
              <a:t>Contact accidentel de l'entraîneur avec le jeu</a:t>
            </a:r>
            <a:endParaRPr lang="nl-BE" sz="4800" dirty="0"/>
          </a:p>
        </p:txBody>
      </p:sp>
      <p:pic>
        <p:nvPicPr>
          <p:cNvPr id="4" name="Afbeelding 3">
            <a:extLst>
              <a:ext uri="{FF2B5EF4-FFF2-40B4-BE49-F238E27FC236}">
                <a16:creationId xmlns:a16="http://schemas.microsoft.com/office/drawing/2014/main" id="{0E4E5390-2504-0444-0AD2-C249F9D2ED10}"/>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11CA4982-13A5-305A-5691-56E1994D650A}"/>
              </a:ext>
            </a:extLst>
          </p:cNvPr>
          <p:cNvSpPr txBox="1">
            <a:spLocks/>
          </p:cNvSpPr>
          <p:nvPr/>
        </p:nvSpPr>
        <p:spPr>
          <a:xfrm>
            <a:off x="152399" y="1783957"/>
            <a:ext cx="5595257" cy="28353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Nouveau : Contact accidentel d’un coach avec un joueur ou le ballon ≠ sanction grave (sauf en cas d’intention manifeste).</a:t>
            </a:r>
          </a:p>
          <a:p>
            <a:pPr algn="l">
              <a:lnSpc>
                <a:spcPct val="70000"/>
              </a:lnSpc>
            </a:pPr>
            <a:endParaRPr lang="fr-FR" sz="2400" dirty="0"/>
          </a:p>
          <a:p>
            <a:pPr algn="l">
              <a:lnSpc>
                <a:spcPct val="70000"/>
              </a:lnSpc>
            </a:pPr>
            <a:r>
              <a:rPr lang="fr-FR" sz="2400" b="1" dirty="0"/>
              <a:t>Arbitres : </a:t>
            </a:r>
            <a:r>
              <a:rPr lang="fr-FR" sz="2400" dirty="0"/>
              <a:t>doivent évaluer s’il y a eu danger ou intention.</a:t>
            </a:r>
          </a:p>
          <a:p>
            <a:pPr algn="l">
              <a:lnSpc>
                <a:spcPct val="70000"/>
              </a:lnSpc>
            </a:pPr>
            <a:endParaRPr lang="nl-NL" sz="3200" dirty="0"/>
          </a:p>
        </p:txBody>
      </p:sp>
      <p:sp>
        <p:nvSpPr>
          <p:cNvPr id="6" name="Titel 1">
            <a:extLst>
              <a:ext uri="{FF2B5EF4-FFF2-40B4-BE49-F238E27FC236}">
                <a16:creationId xmlns:a16="http://schemas.microsoft.com/office/drawing/2014/main" id="{3F7BFABA-4969-F42E-6CE6-5E76B24EA7AD}"/>
              </a:ext>
            </a:extLst>
          </p:cNvPr>
          <p:cNvSpPr txBox="1">
            <a:spLocks/>
          </p:cNvSpPr>
          <p:nvPr/>
        </p:nvSpPr>
        <p:spPr>
          <a:xfrm>
            <a:off x="5747656" y="1686912"/>
            <a:ext cx="6107975" cy="26013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Nieuw: Onbedoeld contact van coach tijdens instructie = geen zware sanctie (geen rood/blauw tenzij opzet).</a:t>
            </a:r>
          </a:p>
          <a:p>
            <a:pPr algn="l">
              <a:lnSpc>
                <a:spcPct val="70000"/>
              </a:lnSpc>
            </a:pPr>
            <a:endParaRPr lang="nl-NL" sz="2400" dirty="0"/>
          </a:p>
          <a:p>
            <a:pPr algn="l">
              <a:lnSpc>
                <a:spcPct val="70000"/>
              </a:lnSpc>
            </a:pPr>
            <a:r>
              <a:rPr lang="nl-NL" sz="2400" b="1" dirty="0"/>
              <a:t>Scheidsrechters: </a:t>
            </a:r>
            <a:r>
              <a:rPr lang="nl-NL" sz="2400" dirty="0"/>
              <a:t>moeten inschatten of er opzet of gevaar was.</a:t>
            </a:r>
          </a:p>
        </p:txBody>
      </p:sp>
    </p:spTree>
    <p:extLst>
      <p:ext uri="{BB962C8B-B14F-4D97-AF65-F5344CB8AC3E}">
        <p14:creationId xmlns:p14="http://schemas.microsoft.com/office/powerpoint/2010/main" val="402307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45163-DBA2-89E8-36A1-8B32B193980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29F9591-9B35-7597-F8B9-2D22F6DCAE29}"/>
              </a:ext>
            </a:extLst>
          </p:cNvPr>
          <p:cNvSpPr>
            <a:spLocks noGrp="1"/>
          </p:cNvSpPr>
          <p:nvPr>
            <p:ph type="ctrTitle"/>
          </p:nvPr>
        </p:nvSpPr>
        <p:spPr>
          <a:xfrm>
            <a:off x="1665514" y="594806"/>
            <a:ext cx="9886406" cy="1189151"/>
          </a:xfrm>
        </p:spPr>
        <p:txBody>
          <a:bodyPr anchor="b">
            <a:noAutofit/>
          </a:bodyPr>
          <a:lstStyle/>
          <a:p>
            <a:pPr lvl="0"/>
            <a:br>
              <a:rPr lang="nl-BE" sz="4800" dirty="0"/>
            </a:br>
            <a:br>
              <a:rPr lang="nl-BE" sz="4800" dirty="0"/>
            </a:br>
            <a:r>
              <a:rPr lang="nl-NL" sz="4000" dirty="0"/>
              <a:t>8:8d – Werpen op het hoofd van doelverdediger / </a:t>
            </a:r>
            <a:r>
              <a:rPr lang="fr-FR" sz="4000" dirty="0"/>
              <a:t>Tir sur la tête du gardien</a:t>
            </a:r>
            <a:endParaRPr lang="nl-BE" sz="4800" dirty="0"/>
          </a:p>
        </p:txBody>
      </p:sp>
      <p:pic>
        <p:nvPicPr>
          <p:cNvPr id="4" name="Afbeelding 3">
            <a:extLst>
              <a:ext uri="{FF2B5EF4-FFF2-40B4-BE49-F238E27FC236}">
                <a16:creationId xmlns:a16="http://schemas.microsoft.com/office/drawing/2014/main" id="{F8E94B96-877F-4C06-5394-5DE79A9D487A}"/>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A5D09B27-835E-767F-6507-60DAA03D9BB9}"/>
              </a:ext>
            </a:extLst>
          </p:cNvPr>
          <p:cNvSpPr txBox="1">
            <a:spLocks/>
          </p:cNvSpPr>
          <p:nvPr/>
        </p:nvSpPr>
        <p:spPr>
          <a:xfrm>
            <a:off x="152399" y="2264230"/>
            <a:ext cx="5595257" cy="30014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Elke worp op het hoofd van de doelman zonder dat die naar de bal beweegt, leidt tot een 2’ uitsluiting, ook bij 7m en vrije worp na eindsignaal, </a:t>
            </a:r>
            <a:r>
              <a:rPr lang="nl-NL" sz="2400" b="1" dirty="0"/>
              <a:t>niet langer tot een rode kaart.</a:t>
            </a:r>
          </a:p>
          <a:p>
            <a:pPr algn="l">
              <a:lnSpc>
                <a:spcPct val="70000"/>
              </a:lnSpc>
            </a:pPr>
            <a:endParaRPr lang="nl-NL" sz="2400" dirty="0"/>
          </a:p>
          <a:p>
            <a:pPr algn="l">
              <a:lnSpc>
                <a:spcPct val="70000"/>
              </a:lnSpc>
            </a:pPr>
            <a:endParaRPr lang="nl-NL" sz="3200" dirty="0"/>
          </a:p>
        </p:txBody>
      </p:sp>
      <p:sp>
        <p:nvSpPr>
          <p:cNvPr id="6" name="Titel 1">
            <a:extLst>
              <a:ext uri="{FF2B5EF4-FFF2-40B4-BE49-F238E27FC236}">
                <a16:creationId xmlns:a16="http://schemas.microsoft.com/office/drawing/2014/main" id="{1F4D7DC5-F46F-F993-FEDE-DD4DECD2DED0}"/>
              </a:ext>
            </a:extLst>
          </p:cNvPr>
          <p:cNvSpPr txBox="1">
            <a:spLocks/>
          </p:cNvSpPr>
          <p:nvPr/>
        </p:nvSpPr>
        <p:spPr>
          <a:xfrm>
            <a:off x="5747656" y="1921658"/>
            <a:ext cx="6107975" cy="30014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 Tout tir qui touche la tête du gardien sans mouvement de celui-ci vers le ballon entraîne une exclusion de 2 minutes, même sur 7m ou jet franc après le signal final </a:t>
            </a:r>
            <a:r>
              <a:rPr lang="fr-FR" sz="2400" b="1" dirty="0"/>
              <a:t>et non plus un carton rouge.</a:t>
            </a:r>
          </a:p>
          <a:p>
            <a:pPr algn="l">
              <a:lnSpc>
                <a:spcPct val="70000"/>
              </a:lnSpc>
            </a:pPr>
            <a:endParaRPr lang="fr-FR" sz="2400" dirty="0"/>
          </a:p>
        </p:txBody>
      </p:sp>
    </p:spTree>
    <p:extLst>
      <p:ext uri="{BB962C8B-B14F-4D97-AF65-F5344CB8AC3E}">
        <p14:creationId xmlns:p14="http://schemas.microsoft.com/office/powerpoint/2010/main" val="107943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8008B-02AA-5D9B-0530-1702DA2CEB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B60D838-2B09-B6E7-B8FD-1FB3BF31EE25}"/>
              </a:ext>
            </a:extLst>
          </p:cNvPr>
          <p:cNvSpPr>
            <a:spLocks noGrp="1"/>
          </p:cNvSpPr>
          <p:nvPr>
            <p:ph type="ctrTitle"/>
          </p:nvPr>
        </p:nvSpPr>
        <p:spPr>
          <a:xfrm>
            <a:off x="1665514" y="594806"/>
            <a:ext cx="9886406" cy="2834194"/>
          </a:xfrm>
        </p:spPr>
        <p:txBody>
          <a:bodyPr anchor="b">
            <a:noAutofit/>
          </a:bodyPr>
          <a:lstStyle/>
          <a:p>
            <a:pPr lvl="0"/>
            <a:r>
              <a:rPr lang="nl-NL" sz="4800" dirty="0"/>
              <a:t>Verduidelijking – Wisselgedrag &amp; betreden doelgebied bij leeg doel / </a:t>
            </a:r>
            <a:r>
              <a:rPr lang="fr-FR" sz="4800" dirty="0"/>
              <a:t>Clarification – Comportement de changement &amp; défense dans but vide via la zone</a:t>
            </a:r>
            <a:endParaRPr lang="nl-BE" sz="4800" dirty="0"/>
          </a:p>
        </p:txBody>
      </p:sp>
      <p:pic>
        <p:nvPicPr>
          <p:cNvPr id="4" name="Afbeelding 3">
            <a:extLst>
              <a:ext uri="{FF2B5EF4-FFF2-40B4-BE49-F238E27FC236}">
                <a16:creationId xmlns:a16="http://schemas.microsoft.com/office/drawing/2014/main" id="{75631B2E-CA91-127A-7E84-704C9A4E9FA2}"/>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5DABE5E7-4764-5ECB-3090-FD99E6D3D939}"/>
              </a:ext>
            </a:extLst>
          </p:cNvPr>
          <p:cNvSpPr txBox="1">
            <a:spLocks/>
          </p:cNvSpPr>
          <p:nvPr/>
        </p:nvSpPr>
        <p:spPr>
          <a:xfrm>
            <a:off x="152399" y="1783956"/>
            <a:ext cx="5595257" cy="37970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 lorsqu’un joueur entre dans la zone pour stopper une tentative de but sur un but vide, cela peut entraîner un jet de 7m + 2 minutes d’exclusion.</a:t>
            </a:r>
          </a:p>
          <a:p>
            <a:pPr algn="l">
              <a:lnSpc>
                <a:spcPct val="70000"/>
              </a:lnSpc>
            </a:pPr>
            <a:br>
              <a:rPr lang="fr-FR" sz="2400" dirty="0"/>
            </a:br>
            <a:endParaRPr lang="nl-NL" sz="3200" dirty="0"/>
          </a:p>
        </p:txBody>
      </p:sp>
      <p:sp>
        <p:nvSpPr>
          <p:cNvPr id="6" name="Titel 1">
            <a:extLst>
              <a:ext uri="{FF2B5EF4-FFF2-40B4-BE49-F238E27FC236}">
                <a16:creationId xmlns:a16="http://schemas.microsoft.com/office/drawing/2014/main" id="{6FBC4BC3-02CA-BC22-4229-DAE26630DF35}"/>
              </a:ext>
            </a:extLst>
          </p:cNvPr>
          <p:cNvSpPr txBox="1">
            <a:spLocks/>
          </p:cNvSpPr>
          <p:nvPr/>
        </p:nvSpPr>
        <p:spPr>
          <a:xfrm>
            <a:off x="5747656" y="1686911"/>
            <a:ext cx="6107975" cy="37970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Als een veldspeler via het doelgebied een doelpoging verhindert bij een leeg doel, volgt in bepaalde gevallen 7-meter + 2’ uitsluiting.</a:t>
            </a:r>
          </a:p>
          <a:p>
            <a:pPr algn="l">
              <a:lnSpc>
                <a:spcPct val="70000"/>
              </a:lnSpc>
            </a:pPr>
            <a:br>
              <a:rPr lang="nl-NL" sz="2400" dirty="0"/>
            </a:br>
            <a:endParaRPr lang="nl-NL" sz="2400" dirty="0"/>
          </a:p>
        </p:txBody>
      </p:sp>
    </p:spTree>
    <p:extLst>
      <p:ext uri="{BB962C8B-B14F-4D97-AF65-F5344CB8AC3E}">
        <p14:creationId xmlns:p14="http://schemas.microsoft.com/office/powerpoint/2010/main" val="215580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0C6E5-4260-D775-6D99-B6ED1A1E5B7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83E2693-EDA8-460C-FA03-CDA7FAC3CCDD}"/>
              </a:ext>
            </a:extLst>
          </p:cNvPr>
          <p:cNvSpPr>
            <a:spLocks noGrp="1"/>
          </p:cNvSpPr>
          <p:nvPr>
            <p:ph type="ctrTitle"/>
          </p:nvPr>
        </p:nvSpPr>
        <p:spPr>
          <a:xfrm>
            <a:off x="926096" y="3638592"/>
            <a:ext cx="10339808" cy="3329767"/>
          </a:xfrm>
        </p:spPr>
        <p:txBody>
          <a:bodyPr anchor="b">
            <a:normAutofit fontScale="90000"/>
          </a:bodyPr>
          <a:lstStyle/>
          <a:p>
            <a:br>
              <a:rPr lang="nl-BE" b="1" dirty="0"/>
            </a:br>
            <a:r>
              <a:rPr lang="nl-BE" b="1" dirty="0"/>
              <a:t>Meer info / plus </a:t>
            </a:r>
            <a:r>
              <a:rPr lang="nl-BE" b="1" dirty="0" err="1"/>
              <a:t>d’infos</a:t>
            </a:r>
            <a:r>
              <a:rPr lang="nl-BE" b="1" dirty="0"/>
              <a:t>?</a:t>
            </a:r>
            <a:br>
              <a:rPr lang="nl-BE" b="1" dirty="0"/>
            </a:br>
            <a:r>
              <a:rPr lang="nl-BE" b="1" dirty="0">
                <a:hlinkClick r:id="rId3"/>
              </a:rPr>
              <a:t>https://www.ihf.info/media-center/news/amended-rules-game-enforced-1-july-2025</a:t>
            </a:r>
            <a:br>
              <a:rPr lang="nl-BE" b="1" dirty="0"/>
            </a:br>
            <a:br>
              <a:rPr lang="nl-BE" b="1" dirty="0"/>
            </a:br>
            <a:endParaRPr lang="nl-BE" dirty="0"/>
          </a:p>
        </p:txBody>
      </p:sp>
      <p:pic>
        <p:nvPicPr>
          <p:cNvPr id="4" name="Afbeelding 3">
            <a:extLst>
              <a:ext uri="{FF2B5EF4-FFF2-40B4-BE49-F238E27FC236}">
                <a16:creationId xmlns:a16="http://schemas.microsoft.com/office/drawing/2014/main" id="{87949E17-FCEF-26C9-FE25-AA08EA0FA530}"/>
              </a:ext>
            </a:extLst>
          </p:cNvPr>
          <p:cNvPicPr>
            <a:picLocks noChangeAspect="1"/>
          </p:cNvPicPr>
          <p:nvPr/>
        </p:nvPicPr>
        <p:blipFill>
          <a:blip r:embed="rId4"/>
          <a:stretch>
            <a:fillRect/>
          </a:stretch>
        </p:blipFill>
        <p:spPr>
          <a:xfrm>
            <a:off x="716441" y="457105"/>
            <a:ext cx="1088801" cy="1326854"/>
          </a:xfrm>
          <a:prstGeom prst="rect">
            <a:avLst/>
          </a:prstGeom>
        </p:spPr>
      </p:pic>
    </p:spTree>
    <p:extLst>
      <p:ext uri="{BB962C8B-B14F-4D97-AF65-F5344CB8AC3E}">
        <p14:creationId xmlns:p14="http://schemas.microsoft.com/office/powerpoint/2010/main" val="21051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A2951FD-6567-43A0-A97A-BD05039AE4B5}"/>
              </a:ext>
            </a:extLst>
          </p:cNvPr>
          <p:cNvSpPr>
            <a:spLocks noGrp="1"/>
          </p:cNvSpPr>
          <p:nvPr>
            <p:ph type="ctrTitle"/>
          </p:nvPr>
        </p:nvSpPr>
        <p:spPr>
          <a:xfrm>
            <a:off x="7120153" y="2983085"/>
            <a:ext cx="4431767" cy="2889114"/>
          </a:xfrm>
        </p:spPr>
        <p:txBody>
          <a:bodyPr anchor="t">
            <a:normAutofit fontScale="90000"/>
          </a:bodyPr>
          <a:lstStyle/>
          <a:p>
            <a:pPr algn="l"/>
            <a:r>
              <a:rPr lang="nl-BE" dirty="0" err="1">
                <a:solidFill>
                  <a:schemeClr val="bg1"/>
                </a:solidFill>
              </a:rPr>
              <a:t>Thanks</a:t>
            </a:r>
            <a:r>
              <a:rPr lang="nl-BE" dirty="0">
                <a:solidFill>
                  <a:schemeClr val="bg1"/>
                </a:solidFill>
              </a:rPr>
              <a:t> </a:t>
            </a:r>
            <a:r>
              <a:rPr lang="nl-BE" dirty="0" err="1">
                <a:solidFill>
                  <a:schemeClr val="bg1"/>
                </a:solidFill>
              </a:rPr>
              <a:t>for</a:t>
            </a:r>
            <a:r>
              <a:rPr lang="nl-BE" dirty="0">
                <a:solidFill>
                  <a:schemeClr val="bg1"/>
                </a:solidFill>
              </a:rPr>
              <a:t> </a:t>
            </a:r>
            <a:r>
              <a:rPr lang="nl-BE" dirty="0" err="1">
                <a:solidFill>
                  <a:schemeClr val="bg1"/>
                </a:solidFill>
              </a:rPr>
              <a:t>your</a:t>
            </a:r>
            <a:r>
              <a:rPr lang="nl-BE" dirty="0">
                <a:solidFill>
                  <a:schemeClr val="bg1"/>
                </a:solidFill>
              </a:rPr>
              <a:t> attention!</a:t>
            </a:r>
            <a:br>
              <a:rPr lang="nl-BE" dirty="0">
                <a:solidFill>
                  <a:schemeClr val="bg1"/>
                </a:solidFill>
              </a:rPr>
            </a:br>
            <a:endParaRPr lang="nl-BE" dirty="0">
              <a:solidFill>
                <a:schemeClr val="bg1"/>
              </a:solidFill>
            </a:endParaRPr>
          </a:p>
        </p:txBody>
      </p:sp>
      <p:sp>
        <p:nvSpPr>
          <p:cNvPr id="14" name="Freeform: Shape 13">
            <a:extLst>
              <a:ext uri="{FF2B5EF4-FFF2-40B4-BE49-F238E27FC236}">
                <a16:creationId xmlns:a16="http://schemas.microsoft.com/office/drawing/2014/main" id="{F1AB2A50-5E20-4BC3-954F-034B0BDCDF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6" name="Freeform: Shape 15">
            <a:extLst>
              <a:ext uri="{FF2B5EF4-FFF2-40B4-BE49-F238E27FC236}">
                <a16:creationId xmlns:a16="http://schemas.microsoft.com/office/drawing/2014/main" id="{41AEA765-5054-4EF9-AF8D-D199F2893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Afbeelding 6">
            <a:extLst>
              <a:ext uri="{FF2B5EF4-FFF2-40B4-BE49-F238E27FC236}">
                <a16:creationId xmlns:a16="http://schemas.microsoft.com/office/drawing/2014/main" id="{2CF0F2E8-DA27-49E7-8F67-DBA4DB5EC342}"/>
              </a:ext>
            </a:extLst>
          </p:cNvPr>
          <p:cNvPicPr>
            <a:picLocks noChangeAspect="1"/>
          </p:cNvPicPr>
          <p:nvPr/>
        </p:nvPicPr>
        <p:blipFill>
          <a:blip r:embed="rId3"/>
          <a:stretch>
            <a:fillRect/>
          </a:stretch>
        </p:blipFill>
        <p:spPr>
          <a:xfrm>
            <a:off x="829419" y="783771"/>
            <a:ext cx="4301090" cy="5241472"/>
          </a:xfrm>
          <a:prstGeom prst="rect">
            <a:avLst/>
          </a:prstGeom>
        </p:spPr>
      </p:pic>
    </p:spTree>
    <p:extLst>
      <p:ext uri="{BB962C8B-B14F-4D97-AF65-F5344CB8AC3E}">
        <p14:creationId xmlns:p14="http://schemas.microsoft.com/office/powerpoint/2010/main" val="160104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4FED2-EE3B-6BE7-A10D-F939BB9BEAE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59B8B8E-B503-9800-2314-6FF10ACBC8DB}"/>
              </a:ext>
            </a:extLst>
          </p:cNvPr>
          <p:cNvSpPr>
            <a:spLocks noGrp="1"/>
          </p:cNvSpPr>
          <p:nvPr>
            <p:ph type="ctrTitle"/>
          </p:nvPr>
        </p:nvSpPr>
        <p:spPr>
          <a:xfrm>
            <a:off x="926096" y="3638592"/>
            <a:ext cx="10339808" cy="1882581"/>
          </a:xfrm>
        </p:spPr>
        <p:txBody>
          <a:bodyPr anchor="b">
            <a:normAutofit fontScale="90000"/>
          </a:bodyPr>
          <a:lstStyle/>
          <a:p>
            <a:r>
              <a:rPr lang="nl-BE" b="1" dirty="0"/>
              <a:t>Gefocust op spelers, trainers, scheidsrechters en tafelofficials</a:t>
            </a:r>
            <a:br>
              <a:rPr lang="nl-BE" b="1" dirty="0"/>
            </a:br>
            <a:br>
              <a:rPr lang="nl-BE" b="1" dirty="0"/>
            </a:br>
            <a:r>
              <a:rPr lang="fr-FR" b="1" dirty="0"/>
              <a:t>Ciblé pour joueurs, entraîneurs, arbitres et officiels de table</a:t>
            </a:r>
            <a:endParaRPr lang="nl-BE" dirty="0"/>
          </a:p>
        </p:txBody>
      </p:sp>
      <p:pic>
        <p:nvPicPr>
          <p:cNvPr id="4" name="Afbeelding 3">
            <a:extLst>
              <a:ext uri="{FF2B5EF4-FFF2-40B4-BE49-F238E27FC236}">
                <a16:creationId xmlns:a16="http://schemas.microsoft.com/office/drawing/2014/main" id="{511CA07E-8286-B961-3476-6C6AB4664781}"/>
              </a:ext>
            </a:extLst>
          </p:cNvPr>
          <p:cNvPicPr>
            <a:picLocks noChangeAspect="1"/>
          </p:cNvPicPr>
          <p:nvPr/>
        </p:nvPicPr>
        <p:blipFill>
          <a:blip r:embed="rId3"/>
          <a:stretch>
            <a:fillRect/>
          </a:stretch>
        </p:blipFill>
        <p:spPr>
          <a:xfrm>
            <a:off x="716441" y="457105"/>
            <a:ext cx="1088801" cy="1326854"/>
          </a:xfrm>
          <a:prstGeom prst="rect">
            <a:avLst/>
          </a:prstGeom>
        </p:spPr>
      </p:pic>
    </p:spTree>
    <p:extLst>
      <p:ext uri="{BB962C8B-B14F-4D97-AF65-F5344CB8AC3E}">
        <p14:creationId xmlns:p14="http://schemas.microsoft.com/office/powerpoint/2010/main" val="107806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638BE-0529-84AF-4C87-47F1F15D92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27A8EE0-449B-6B9E-555A-DCA4909CD456}"/>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4: De uitbreiding van het aantal teamofficials / </a:t>
            </a:r>
            <a:r>
              <a:rPr lang="fr-FR" sz="4000" dirty="0"/>
              <a:t>Extension à 5 officiels par équipe</a:t>
            </a:r>
            <a:endParaRPr lang="nl-BE" sz="4800" dirty="0"/>
          </a:p>
        </p:txBody>
      </p:sp>
      <p:pic>
        <p:nvPicPr>
          <p:cNvPr id="4" name="Afbeelding 3">
            <a:extLst>
              <a:ext uri="{FF2B5EF4-FFF2-40B4-BE49-F238E27FC236}">
                <a16:creationId xmlns:a16="http://schemas.microsoft.com/office/drawing/2014/main" id="{1484FCC5-4C9B-573B-8318-25B1824ACC38}"/>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35625D5A-2FAB-4224-E7DB-29FC7257F919}"/>
              </a:ext>
            </a:extLst>
          </p:cNvPr>
          <p:cNvSpPr txBox="1">
            <a:spLocks/>
          </p:cNvSpPr>
          <p:nvPr/>
        </p:nvSpPr>
        <p:spPr>
          <a:xfrm>
            <a:off x="152399" y="1783957"/>
            <a:ext cx="5595257" cy="39231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a:t>
            </a:r>
          </a:p>
          <a:p>
            <a:pPr algn="l">
              <a:lnSpc>
                <a:spcPct val="70000"/>
              </a:lnSpc>
            </a:pPr>
            <a:r>
              <a:rPr lang="nl-NL" sz="2400" dirty="0"/>
              <a:t>Teams mogen voortaan 5 officiële teamverantwoordelijken (officials) op het wedstrijdblad plaatsen, in plaats van 4.</a:t>
            </a:r>
          </a:p>
          <a:p>
            <a:pPr algn="l">
              <a:lnSpc>
                <a:spcPct val="70000"/>
              </a:lnSpc>
            </a:pPr>
            <a:endParaRPr lang="nl-NL" sz="2400" dirty="0"/>
          </a:p>
          <a:p>
            <a:pPr algn="l">
              <a:lnSpc>
                <a:spcPct val="70000"/>
              </a:lnSpc>
            </a:pPr>
            <a:r>
              <a:rPr lang="nl-NL" sz="2400" b="1" dirty="0"/>
              <a:t>Waarom belangrijk?</a:t>
            </a:r>
          </a:p>
          <a:p>
            <a:pPr algn="l">
              <a:lnSpc>
                <a:spcPct val="70000"/>
              </a:lnSpc>
            </a:pPr>
            <a:endParaRPr lang="nl-NL" sz="2400" dirty="0"/>
          </a:p>
          <a:p>
            <a:pPr marL="342900" indent="-342900" algn="l">
              <a:lnSpc>
                <a:spcPct val="70000"/>
              </a:lnSpc>
              <a:buFont typeface="Arial" panose="020B0604020202020204" pitchFamily="34" charset="0"/>
              <a:buChar char="•"/>
            </a:pPr>
            <a:r>
              <a:rPr lang="nl-NL" sz="2400" dirty="0"/>
              <a:t>Meer flexibiliteit voor clubs om extra trainers, medische staf of video-analisten in te zetten.</a:t>
            </a:r>
          </a:p>
          <a:p>
            <a:pPr marL="342900" indent="-342900" algn="l">
              <a:lnSpc>
                <a:spcPct val="70000"/>
              </a:lnSpc>
              <a:buFont typeface="Arial" panose="020B0604020202020204" pitchFamily="34" charset="0"/>
              <a:buChar char="•"/>
            </a:pPr>
            <a:r>
              <a:rPr lang="nl-NL" sz="2400" dirty="0"/>
              <a:t>Vooral nuttig bij hogere niveaus of internationale competities.</a:t>
            </a:r>
            <a:endParaRPr lang="nl-NL" sz="3200" dirty="0"/>
          </a:p>
        </p:txBody>
      </p:sp>
      <p:sp>
        <p:nvSpPr>
          <p:cNvPr id="6" name="Titel 1">
            <a:extLst>
              <a:ext uri="{FF2B5EF4-FFF2-40B4-BE49-F238E27FC236}">
                <a16:creationId xmlns:a16="http://schemas.microsoft.com/office/drawing/2014/main" id="{FA3DA428-66AA-0A89-92BB-D068203BDECF}"/>
              </a:ext>
            </a:extLst>
          </p:cNvPr>
          <p:cNvSpPr txBox="1">
            <a:spLocks/>
          </p:cNvSpPr>
          <p:nvPr/>
        </p:nvSpPr>
        <p:spPr>
          <a:xfrm>
            <a:off x="5747656" y="1623847"/>
            <a:ext cx="6107975" cy="40832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a:t>
            </a:r>
          </a:p>
          <a:p>
            <a:pPr algn="l">
              <a:lnSpc>
                <a:spcPct val="70000"/>
              </a:lnSpc>
            </a:pPr>
            <a:r>
              <a:rPr lang="fr-FR" sz="2400" dirty="0"/>
              <a:t>Les équipes peuvent désormais inscrire jusqu’à 5 officiels sur la feuille de match (au lieu de 4 auparavant).</a:t>
            </a:r>
          </a:p>
          <a:p>
            <a:pPr algn="l">
              <a:lnSpc>
                <a:spcPct val="70000"/>
              </a:lnSpc>
            </a:pPr>
            <a:endParaRPr lang="fr-FR" sz="2400" b="1" dirty="0"/>
          </a:p>
          <a:p>
            <a:pPr algn="l">
              <a:lnSpc>
                <a:spcPct val="70000"/>
              </a:lnSpc>
            </a:pPr>
            <a:r>
              <a:rPr lang="fr-FR" sz="2400" b="1" dirty="0"/>
              <a:t>Pourquoi est-ce important ?</a:t>
            </a:r>
          </a:p>
          <a:p>
            <a:pPr algn="l">
              <a:lnSpc>
                <a:spcPct val="70000"/>
              </a:lnSpc>
            </a:pPr>
            <a:endParaRPr lang="fr-FR" sz="2400" dirty="0"/>
          </a:p>
          <a:p>
            <a:pPr marL="342900" indent="-342900" algn="l">
              <a:lnSpc>
                <a:spcPct val="70000"/>
              </a:lnSpc>
              <a:buFont typeface="Arial" panose="020B0604020202020204" pitchFamily="34" charset="0"/>
              <a:buChar char="•"/>
            </a:pPr>
            <a:r>
              <a:rPr lang="fr-FR" sz="2400" dirty="0"/>
              <a:t>Plus de flexibilité pour inclure entraîneurs adjoints, analystes vidéo ou personnel médical.</a:t>
            </a:r>
          </a:p>
          <a:p>
            <a:pPr marL="342900" indent="-342900" algn="l">
              <a:lnSpc>
                <a:spcPct val="70000"/>
              </a:lnSpc>
              <a:buFont typeface="Arial" panose="020B0604020202020204" pitchFamily="34" charset="0"/>
              <a:buChar char="•"/>
            </a:pPr>
            <a:r>
              <a:rPr lang="fr-FR" sz="2400" dirty="0"/>
              <a:t>Particulièrement utile pour les clubs de haut niveau ou en compétitions internationales.</a:t>
            </a:r>
          </a:p>
        </p:txBody>
      </p:sp>
    </p:spTree>
    <p:extLst>
      <p:ext uri="{BB962C8B-B14F-4D97-AF65-F5344CB8AC3E}">
        <p14:creationId xmlns:p14="http://schemas.microsoft.com/office/powerpoint/2010/main" val="283440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951FD-6567-43A0-A97A-BD05039AE4B5}"/>
              </a:ext>
            </a:extLst>
          </p:cNvPr>
          <p:cNvSpPr>
            <a:spLocks noGrp="1"/>
          </p:cNvSpPr>
          <p:nvPr>
            <p:ph type="ctrTitle"/>
          </p:nvPr>
        </p:nvSpPr>
        <p:spPr>
          <a:xfrm>
            <a:off x="1665514" y="594806"/>
            <a:ext cx="9886406" cy="1189151"/>
          </a:xfrm>
        </p:spPr>
        <p:txBody>
          <a:bodyPr anchor="b">
            <a:noAutofit/>
          </a:bodyPr>
          <a:lstStyle/>
          <a:p>
            <a:pPr lvl="0"/>
            <a:br>
              <a:rPr lang="nl-BE" sz="4800" dirty="0"/>
            </a:br>
            <a:br>
              <a:rPr lang="nl-BE" sz="4800" dirty="0"/>
            </a:br>
            <a:r>
              <a:rPr lang="nl-BE" sz="4000" dirty="0"/>
              <a:t>6:2c – Verdediger op de </a:t>
            </a:r>
            <a:r>
              <a:rPr lang="nl-BE" sz="4000" dirty="0" err="1"/>
              <a:t>doelgebiedlijn</a:t>
            </a:r>
            <a:r>
              <a:rPr lang="nl-BE" sz="4000" dirty="0"/>
              <a:t> / </a:t>
            </a:r>
            <a:r>
              <a:rPr lang="nl-BE" sz="4000" dirty="0" err="1"/>
              <a:t>Défenseur</a:t>
            </a:r>
            <a:r>
              <a:rPr lang="nl-BE" sz="4000" dirty="0"/>
              <a:t> </a:t>
            </a:r>
            <a:r>
              <a:rPr lang="nl-BE" sz="4000" dirty="0" err="1"/>
              <a:t>sur</a:t>
            </a:r>
            <a:r>
              <a:rPr lang="nl-BE" sz="4000" dirty="0"/>
              <a:t> la </a:t>
            </a:r>
            <a:r>
              <a:rPr lang="nl-BE" sz="4000" dirty="0" err="1"/>
              <a:t>ligne</a:t>
            </a:r>
            <a:r>
              <a:rPr lang="nl-BE" sz="4000" dirty="0"/>
              <a:t> de zone </a:t>
            </a:r>
            <a:endParaRPr lang="nl-BE" sz="4800" dirty="0"/>
          </a:p>
        </p:txBody>
      </p:sp>
      <p:pic>
        <p:nvPicPr>
          <p:cNvPr id="4" name="Afbeelding 3">
            <a:extLst>
              <a:ext uri="{FF2B5EF4-FFF2-40B4-BE49-F238E27FC236}">
                <a16:creationId xmlns:a16="http://schemas.microsoft.com/office/drawing/2014/main" id="{519A1D8B-133D-43C1-A174-B2B17BBDF477}"/>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75C79492-DF26-D923-7F69-E57D086821DB}"/>
              </a:ext>
            </a:extLst>
          </p:cNvPr>
          <p:cNvSpPr txBox="1">
            <a:spLocks/>
          </p:cNvSpPr>
          <p:nvPr/>
        </p:nvSpPr>
        <p:spPr>
          <a:xfrm>
            <a:off x="152399" y="2198915"/>
            <a:ext cx="5595257" cy="330146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Ook het aanraken van de </a:t>
            </a:r>
            <a:r>
              <a:rPr lang="nl-NL" sz="2400" dirty="0" err="1"/>
              <a:t>doelgebiedlijn</a:t>
            </a:r>
            <a:r>
              <a:rPr lang="nl-NL" sz="2400" dirty="0"/>
              <a:t> door een verdediger kan nu leiden tot een 7-meterworp als er een vrije doelkans verijdeld wordt.</a:t>
            </a:r>
          </a:p>
          <a:p>
            <a:pPr algn="l">
              <a:lnSpc>
                <a:spcPct val="70000"/>
              </a:lnSpc>
            </a:pPr>
            <a:endParaRPr lang="nl-NL" sz="2400" dirty="0"/>
          </a:p>
          <a:p>
            <a:pPr algn="l">
              <a:lnSpc>
                <a:spcPct val="70000"/>
              </a:lnSpc>
            </a:pPr>
            <a:r>
              <a:rPr lang="nl-NL" sz="2400" b="1" dirty="0"/>
              <a:t>Waarom belangrijk voor spelers/trainers?</a:t>
            </a:r>
          </a:p>
          <a:p>
            <a:pPr algn="l">
              <a:lnSpc>
                <a:spcPct val="70000"/>
              </a:lnSpc>
            </a:pPr>
            <a:endParaRPr lang="nl-NL" sz="2400" dirty="0"/>
          </a:p>
          <a:p>
            <a:pPr marL="571500" indent="-571500" algn="l">
              <a:lnSpc>
                <a:spcPct val="70000"/>
              </a:lnSpc>
              <a:buFont typeface="Arial" panose="020B0604020202020204" pitchFamily="34" charset="0"/>
              <a:buChar char="•"/>
            </a:pPr>
            <a:r>
              <a:rPr lang="nl-NL" sz="2400" dirty="0"/>
              <a:t>Positionering verdedigers wordt gevoeliger rond de 6-meter.</a:t>
            </a:r>
          </a:p>
          <a:p>
            <a:pPr marL="571500" indent="-571500" algn="l">
              <a:lnSpc>
                <a:spcPct val="70000"/>
              </a:lnSpc>
              <a:buFont typeface="Arial" panose="020B0604020202020204" pitchFamily="34" charset="0"/>
              <a:buChar char="•"/>
            </a:pPr>
            <a:r>
              <a:rPr lang="nl-NL" sz="2400" dirty="0"/>
              <a:t>Aanvallers mogen eerder een 7m verwachten bij contact op de lijn.</a:t>
            </a:r>
          </a:p>
          <a:p>
            <a:pPr algn="l">
              <a:lnSpc>
                <a:spcPct val="70000"/>
              </a:lnSpc>
            </a:pPr>
            <a:endParaRPr lang="nl-NL" sz="2800" dirty="0"/>
          </a:p>
        </p:txBody>
      </p:sp>
      <p:sp>
        <p:nvSpPr>
          <p:cNvPr id="6" name="Titel 1">
            <a:extLst>
              <a:ext uri="{FF2B5EF4-FFF2-40B4-BE49-F238E27FC236}">
                <a16:creationId xmlns:a16="http://schemas.microsoft.com/office/drawing/2014/main" id="{A02C00A4-91D1-9C63-E60E-7552ABBC230B}"/>
              </a:ext>
            </a:extLst>
          </p:cNvPr>
          <p:cNvSpPr txBox="1">
            <a:spLocks/>
          </p:cNvSpPr>
          <p:nvPr/>
        </p:nvSpPr>
        <p:spPr>
          <a:xfrm>
            <a:off x="5747656" y="2053269"/>
            <a:ext cx="6107975" cy="3403564"/>
          </a:xfrm>
          <a:prstGeom prst="rect">
            <a:avLst/>
          </a:prstGeom>
        </p:spPr>
        <p:txBody>
          <a:bodyPr vert="horz" lIns="91440" tIns="45720" rIns="91440" bIns="4572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dirty="0"/>
              <a:t>Ce qui change : Le simple fait de toucher la ligne de la zone par un défenseur peut désormais entraîner un jet de 7 mètres s’il empêche une occasion claire de but.</a:t>
            </a:r>
            <a:br>
              <a:rPr lang="fr-FR" dirty="0"/>
            </a:br>
            <a:endParaRPr lang="fr-FR" dirty="0"/>
          </a:p>
          <a:p>
            <a:pPr algn="l"/>
            <a:r>
              <a:rPr lang="nl-BE" b="1" dirty="0" err="1"/>
              <a:t>Pourquoi</a:t>
            </a:r>
            <a:r>
              <a:rPr lang="nl-BE" b="1" dirty="0"/>
              <a:t> </a:t>
            </a:r>
            <a:r>
              <a:rPr lang="nl-BE" b="1" dirty="0" err="1"/>
              <a:t>est-ce</a:t>
            </a:r>
            <a:r>
              <a:rPr lang="nl-BE" b="1" dirty="0"/>
              <a:t> important ?</a:t>
            </a:r>
          </a:p>
          <a:p>
            <a:pPr lvl="0" algn="l"/>
            <a:endParaRPr lang="fr-FR" dirty="0"/>
          </a:p>
          <a:p>
            <a:pPr marL="857250" lvl="0" indent="-857250" algn="l">
              <a:buFont typeface="Arial" panose="020B0604020202020204" pitchFamily="34" charset="0"/>
              <a:buChar char="•"/>
            </a:pPr>
            <a:r>
              <a:rPr lang="fr-FR" dirty="0"/>
              <a:t>La position des défenseurs devient plus sensible autour des 6 mètres.</a:t>
            </a:r>
            <a:endParaRPr lang="nl-BE" dirty="0"/>
          </a:p>
          <a:p>
            <a:pPr marL="857250" lvl="0" indent="-857250" algn="l">
              <a:buFont typeface="Arial" panose="020B0604020202020204" pitchFamily="34" charset="0"/>
              <a:buChar char="•"/>
            </a:pPr>
            <a:r>
              <a:rPr lang="fr-FR" dirty="0"/>
              <a:t>Les attaquants peuvent plus rapidement obtenir un 7m en cas de contact avec la ligne.</a:t>
            </a:r>
          </a:p>
        </p:txBody>
      </p:sp>
    </p:spTree>
    <p:extLst>
      <p:ext uri="{BB962C8B-B14F-4D97-AF65-F5344CB8AC3E}">
        <p14:creationId xmlns:p14="http://schemas.microsoft.com/office/powerpoint/2010/main" val="155018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17AE9-D4D0-13E0-35C2-6E6A2191501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DE80E0F-A5D1-73ED-9B94-5CA52B29B1AA}"/>
              </a:ext>
            </a:extLst>
          </p:cNvPr>
          <p:cNvSpPr>
            <a:spLocks noGrp="1"/>
          </p:cNvSpPr>
          <p:nvPr>
            <p:ph type="ctrTitle"/>
          </p:nvPr>
        </p:nvSpPr>
        <p:spPr>
          <a:xfrm>
            <a:off x="1665514" y="594806"/>
            <a:ext cx="9886406" cy="1189151"/>
          </a:xfrm>
        </p:spPr>
        <p:txBody>
          <a:bodyPr anchor="b">
            <a:noAutofit/>
          </a:bodyPr>
          <a:lstStyle/>
          <a:p>
            <a:pPr lvl="0"/>
            <a:br>
              <a:rPr lang="nl-BE" sz="4800" dirty="0"/>
            </a:br>
            <a:br>
              <a:rPr lang="nl-BE" sz="4800" dirty="0"/>
            </a:br>
            <a:r>
              <a:rPr lang="nl-NL" sz="4000" dirty="0"/>
              <a:t>7:3 – “</a:t>
            </a:r>
            <a:r>
              <a:rPr lang="nl-NL" sz="4000" dirty="0" err="1"/>
              <a:t>Nulstap</a:t>
            </a:r>
            <a:r>
              <a:rPr lang="nl-NL" sz="4000" dirty="0"/>
              <a:t>” bij balcontrole na sprong of bots / </a:t>
            </a:r>
            <a:r>
              <a:rPr lang="fr-FR" sz="4000" dirty="0"/>
              <a:t>« Pas zéro » lors du contrôle de balle après saut ou rebond</a:t>
            </a:r>
            <a:endParaRPr lang="nl-BE" sz="4800" dirty="0"/>
          </a:p>
        </p:txBody>
      </p:sp>
      <p:pic>
        <p:nvPicPr>
          <p:cNvPr id="4" name="Afbeelding 3">
            <a:extLst>
              <a:ext uri="{FF2B5EF4-FFF2-40B4-BE49-F238E27FC236}">
                <a16:creationId xmlns:a16="http://schemas.microsoft.com/office/drawing/2014/main" id="{A9F7CFCC-0BA2-B99E-2D1A-DCDF2D06D82F}"/>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7BF16510-9AD4-C63D-0794-2190589CFA40}"/>
              </a:ext>
            </a:extLst>
          </p:cNvPr>
          <p:cNvSpPr txBox="1">
            <a:spLocks/>
          </p:cNvSpPr>
          <p:nvPr/>
        </p:nvSpPr>
        <p:spPr>
          <a:xfrm>
            <a:off x="152399" y="2096814"/>
            <a:ext cx="5595257" cy="341135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Als een speler de bal vangt in de lucht (ook na bots), telt het eerste contact met de vloer niet als stap.</a:t>
            </a:r>
          </a:p>
          <a:p>
            <a:pPr algn="l">
              <a:lnSpc>
                <a:spcPct val="70000"/>
              </a:lnSpc>
            </a:pPr>
            <a:endParaRPr lang="nl-NL" sz="2400" dirty="0"/>
          </a:p>
          <a:p>
            <a:pPr algn="l">
              <a:lnSpc>
                <a:spcPct val="70000"/>
              </a:lnSpc>
            </a:pPr>
            <a:r>
              <a:rPr lang="nl-NL" sz="2400" b="1" dirty="0"/>
              <a:t>Waarom belangrijk voor spelers/trainers?</a:t>
            </a:r>
          </a:p>
          <a:p>
            <a:pPr algn="l">
              <a:lnSpc>
                <a:spcPct val="70000"/>
              </a:lnSpc>
            </a:pPr>
            <a:endParaRPr lang="nl-NL" sz="2400" dirty="0"/>
          </a:p>
          <a:p>
            <a:pPr marL="571500" indent="-571500" algn="l">
              <a:lnSpc>
                <a:spcPct val="70000"/>
              </a:lnSpc>
              <a:buFont typeface="Arial" panose="020B0604020202020204" pitchFamily="34" charset="0"/>
              <a:buChar char="•"/>
            </a:pPr>
            <a:r>
              <a:rPr lang="nl-NL" sz="2400" dirty="0"/>
              <a:t>Spelers krijgen meer ruimte in hun bewegingsvrijheid bij aanvallen.</a:t>
            </a:r>
          </a:p>
          <a:p>
            <a:pPr marL="571500" indent="-571500" algn="l">
              <a:lnSpc>
                <a:spcPct val="70000"/>
              </a:lnSpc>
              <a:buFont typeface="Arial" panose="020B0604020202020204" pitchFamily="34" charset="0"/>
              <a:buChar char="•"/>
            </a:pPr>
            <a:r>
              <a:rPr lang="nl-NL" sz="2400" dirty="0"/>
              <a:t>Trainers kunnen nieuwe oefeningen ontwikkelen rond deze soepelere interpretatie.</a:t>
            </a:r>
          </a:p>
          <a:p>
            <a:pPr algn="l">
              <a:lnSpc>
                <a:spcPct val="70000"/>
              </a:lnSpc>
            </a:pPr>
            <a:endParaRPr lang="nl-NL" sz="2400" dirty="0"/>
          </a:p>
        </p:txBody>
      </p:sp>
      <p:sp>
        <p:nvSpPr>
          <p:cNvPr id="6" name="Titel 1">
            <a:extLst>
              <a:ext uri="{FF2B5EF4-FFF2-40B4-BE49-F238E27FC236}">
                <a16:creationId xmlns:a16="http://schemas.microsoft.com/office/drawing/2014/main" id="{24AEB124-804A-768F-BD1C-5F4AD72A8BCA}"/>
              </a:ext>
            </a:extLst>
          </p:cNvPr>
          <p:cNvSpPr txBox="1">
            <a:spLocks/>
          </p:cNvSpPr>
          <p:nvPr/>
        </p:nvSpPr>
        <p:spPr>
          <a:xfrm>
            <a:off x="5747656" y="2096813"/>
            <a:ext cx="6107975" cy="3411358"/>
          </a:xfrm>
          <a:prstGeom prst="rect">
            <a:avLst/>
          </a:prstGeom>
        </p:spPr>
        <p:txBody>
          <a:bodyPr vert="horz" lIns="91440" tIns="45720" rIns="91440" bIns="4572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dirty="0"/>
              <a:t>Ce qui change : Lorsqu’un joueur attrape le ballon en l’air (même après un rebond), le premier contact au sol ne compte pas comme un pas.</a:t>
            </a:r>
          </a:p>
          <a:p>
            <a:pPr algn="l"/>
            <a:endParaRPr lang="fr-FR" dirty="0"/>
          </a:p>
          <a:p>
            <a:pPr algn="l"/>
            <a:r>
              <a:rPr lang="fr-FR" b="1" dirty="0"/>
              <a:t>Pourquoi est-ce important ?</a:t>
            </a:r>
          </a:p>
          <a:p>
            <a:pPr algn="l"/>
            <a:endParaRPr lang="fr-FR" dirty="0"/>
          </a:p>
          <a:p>
            <a:pPr marL="857250" indent="-857250" algn="l">
              <a:buFont typeface="Arial" panose="020B0604020202020204" pitchFamily="34" charset="0"/>
              <a:buChar char="•"/>
            </a:pPr>
            <a:r>
              <a:rPr lang="fr-FR" dirty="0"/>
              <a:t>Les joueurs gagnent plus de liberté de mouvement en attaque.</a:t>
            </a:r>
          </a:p>
          <a:p>
            <a:pPr marL="857250" indent="-857250" algn="l">
              <a:buFont typeface="Arial" panose="020B0604020202020204" pitchFamily="34" charset="0"/>
              <a:buChar char="•"/>
            </a:pPr>
            <a:r>
              <a:rPr lang="fr-FR" dirty="0"/>
              <a:t>Les entraîneurs peuvent développer de nouveaux exercices autour de cette interprétation plus souple.</a:t>
            </a:r>
          </a:p>
        </p:txBody>
      </p:sp>
    </p:spTree>
    <p:extLst>
      <p:ext uri="{BB962C8B-B14F-4D97-AF65-F5344CB8AC3E}">
        <p14:creationId xmlns:p14="http://schemas.microsoft.com/office/powerpoint/2010/main" val="27137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5C45B-455A-201C-284A-184CFA192A1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6714E1D-5DCA-1F1B-38D2-992D8535AD39}"/>
              </a:ext>
            </a:extLst>
          </p:cNvPr>
          <p:cNvSpPr>
            <a:spLocks noGrp="1"/>
          </p:cNvSpPr>
          <p:nvPr>
            <p:ph type="ctrTitle"/>
          </p:nvPr>
        </p:nvSpPr>
        <p:spPr>
          <a:xfrm>
            <a:off x="1665514" y="594806"/>
            <a:ext cx="9886406" cy="1189151"/>
          </a:xfrm>
        </p:spPr>
        <p:txBody>
          <a:bodyPr anchor="b">
            <a:noAutofit/>
          </a:bodyPr>
          <a:lstStyle/>
          <a:p>
            <a:pPr lvl="0"/>
            <a:br>
              <a:rPr lang="nl-BE" sz="4800" dirty="0"/>
            </a:br>
            <a:br>
              <a:rPr lang="nl-BE" sz="4800" dirty="0"/>
            </a:br>
            <a:r>
              <a:rPr lang="nl-NL" sz="4000" dirty="0"/>
              <a:t>10:3b – Uitvoering beginworp / </a:t>
            </a:r>
            <a:r>
              <a:rPr lang="nl-NL" sz="4000" dirty="0" err="1"/>
              <a:t>Exécution</a:t>
            </a:r>
            <a:r>
              <a:rPr lang="nl-NL" sz="4000" dirty="0"/>
              <a:t> de </a:t>
            </a:r>
            <a:r>
              <a:rPr lang="nl-NL" sz="4000" dirty="0" err="1"/>
              <a:t>l’engagement</a:t>
            </a:r>
            <a:endParaRPr lang="nl-BE" sz="4800" dirty="0"/>
          </a:p>
        </p:txBody>
      </p:sp>
      <p:pic>
        <p:nvPicPr>
          <p:cNvPr id="4" name="Afbeelding 3">
            <a:extLst>
              <a:ext uri="{FF2B5EF4-FFF2-40B4-BE49-F238E27FC236}">
                <a16:creationId xmlns:a16="http://schemas.microsoft.com/office/drawing/2014/main" id="{3431B855-672D-F1D2-173B-D3339E8CE252}"/>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C2CD12DA-6551-5A6F-39C4-1622987CC83F}"/>
              </a:ext>
            </a:extLst>
          </p:cNvPr>
          <p:cNvSpPr txBox="1">
            <a:spLocks/>
          </p:cNvSpPr>
          <p:nvPr/>
        </p:nvSpPr>
        <p:spPr>
          <a:xfrm>
            <a:off x="152399" y="2264231"/>
            <a:ext cx="5595257" cy="280799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Bal én werper moeten volledig in de uitworpzone staan vóór het fluitsignaal.</a:t>
            </a:r>
          </a:p>
          <a:p>
            <a:pPr algn="l">
              <a:lnSpc>
                <a:spcPct val="70000"/>
              </a:lnSpc>
            </a:pPr>
            <a:endParaRPr lang="nl-NL" sz="2400" dirty="0"/>
          </a:p>
          <a:p>
            <a:pPr algn="l">
              <a:lnSpc>
                <a:spcPct val="70000"/>
              </a:lnSpc>
            </a:pPr>
            <a:r>
              <a:rPr lang="nl-NL" sz="2400" b="1" dirty="0"/>
              <a:t>Waarom belangrijk?</a:t>
            </a:r>
          </a:p>
          <a:p>
            <a:pPr algn="l">
              <a:lnSpc>
                <a:spcPct val="70000"/>
              </a:lnSpc>
            </a:pPr>
            <a:endParaRPr lang="nl-NL" sz="2400" dirty="0"/>
          </a:p>
          <a:p>
            <a:pPr marL="342900" indent="-342900" algn="l">
              <a:lnSpc>
                <a:spcPct val="70000"/>
              </a:lnSpc>
              <a:buFont typeface="Arial" panose="020B0604020202020204" pitchFamily="34" charset="0"/>
              <a:buChar char="•"/>
            </a:pPr>
            <a:r>
              <a:rPr lang="nl-NL" sz="2400" dirty="0"/>
              <a:t>Snelle herstarten kunnen mislopen als niet correct opgesteld.</a:t>
            </a:r>
          </a:p>
          <a:p>
            <a:pPr algn="l">
              <a:lnSpc>
                <a:spcPct val="70000"/>
              </a:lnSpc>
            </a:pPr>
            <a:endParaRPr lang="nl-NL" sz="3200" dirty="0"/>
          </a:p>
        </p:txBody>
      </p:sp>
      <p:sp>
        <p:nvSpPr>
          <p:cNvPr id="6" name="Titel 1">
            <a:extLst>
              <a:ext uri="{FF2B5EF4-FFF2-40B4-BE49-F238E27FC236}">
                <a16:creationId xmlns:a16="http://schemas.microsoft.com/office/drawing/2014/main" id="{162A6EFD-245C-07E0-D620-759A2CB5F59D}"/>
              </a:ext>
            </a:extLst>
          </p:cNvPr>
          <p:cNvSpPr txBox="1">
            <a:spLocks/>
          </p:cNvSpPr>
          <p:nvPr/>
        </p:nvSpPr>
        <p:spPr>
          <a:xfrm>
            <a:off x="5747656" y="1921658"/>
            <a:ext cx="6107975" cy="28079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 Le ballon et le joueur doivent être entièrement dans la zone d’engagement avant le coup de sifflet.</a:t>
            </a:r>
          </a:p>
          <a:p>
            <a:pPr algn="l">
              <a:lnSpc>
                <a:spcPct val="70000"/>
              </a:lnSpc>
            </a:pPr>
            <a:endParaRPr lang="fr-FR" sz="2400" dirty="0"/>
          </a:p>
          <a:p>
            <a:pPr algn="l">
              <a:lnSpc>
                <a:spcPct val="70000"/>
              </a:lnSpc>
            </a:pPr>
            <a:r>
              <a:rPr lang="fr-FR" sz="2400" b="1" dirty="0"/>
              <a:t>Pourquoi est-ce important ?</a:t>
            </a:r>
          </a:p>
          <a:p>
            <a:pPr algn="l">
              <a:lnSpc>
                <a:spcPct val="70000"/>
              </a:lnSpc>
            </a:pPr>
            <a:endParaRPr lang="fr-FR" sz="2400" dirty="0"/>
          </a:p>
          <a:p>
            <a:pPr marL="342900" indent="-342900" algn="l">
              <a:lnSpc>
                <a:spcPct val="70000"/>
              </a:lnSpc>
              <a:buFont typeface="Arial" panose="020B0604020202020204" pitchFamily="34" charset="0"/>
              <a:buChar char="•"/>
            </a:pPr>
            <a:r>
              <a:rPr lang="fr-FR" sz="2400" dirty="0"/>
              <a:t>Une remise en jeu rapide peut échouer si le positionnement n’est pas correct.</a:t>
            </a:r>
          </a:p>
        </p:txBody>
      </p:sp>
    </p:spTree>
    <p:extLst>
      <p:ext uri="{BB962C8B-B14F-4D97-AF65-F5344CB8AC3E}">
        <p14:creationId xmlns:p14="http://schemas.microsoft.com/office/powerpoint/2010/main" val="245241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47B19-822D-7020-E7BB-3B069E5C9BB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E7095EF-8A19-141A-7AC4-1D980800EADD}"/>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Verduidelijking Passief spel / </a:t>
            </a:r>
            <a:r>
              <a:rPr lang="nl-NL" sz="4000" dirty="0" err="1"/>
              <a:t>Clarification</a:t>
            </a:r>
            <a:r>
              <a:rPr lang="nl-NL" sz="4000" dirty="0"/>
              <a:t> – Jeu </a:t>
            </a:r>
            <a:r>
              <a:rPr lang="nl-NL" sz="4000" dirty="0" err="1"/>
              <a:t>passif</a:t>
            </a:r>
            <a:endParaRPr lang="nl-BE" sz="4800" dirty="0"/>
          </a:p>
        </p:txBody>
      </p:sp>
      <p:pic>
        <p:nvPicPr>
          <p:cNvPr id="4" name="Afbeelding 3">
            <a:extLst>
              <a:ext uri="{FF2B5EF4-FFF2-40B4-BE49-F238E27FC236}">
                <a16:creationId xmlns:a16="http://schemas.microsoft.com/office/drawing/2014/main" id="{C7BFE696-C864-4A51-33A1-10CF2DCB6E66}"/>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87050298-676A-0C84-1EAD-135EB40E2764}"/>
              </a:ext>
            </a:extLst>
          </p:cNvPr>
          <p:cNvSpPr txBox="1">
            <a:spLocks/>
          </p:cNvSpPr>
          <p:nvPr/>
        </p:nvSpPr>
        <p:spPr>
          <a:xfrm>
            <a:off x="152399" y="1783957"/>
            <a:ext cx="5595257" cy="42700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Wat verandert er? Nieuwe richtlijnen voor het beoordelen van passief spel:</a:t>
            </a:r>
          </a:p>
          <a:p>
            <a:pPr algn="l">
              <a:lnSpc>
                <a:spcPct val="70000"/>
              </a:lnSpc>
            </a:pPr>
            <a:endParaRPr lang="nl-NL" sz="2400" dirty="0"/>
          </a:p>
          <a:p>
            <a:pPr marL="342900" indent="-342900" algn="l">
              <a:lnSpc>
                <a:spcPct val="70000"/>
              </a:lnSpc>
              <a:buFont typeface="Arial" panose="020B0604020202020204" pitchFamily="34" charset="0"/>
              <a:buChar char="•"/>
            </a:pPr>
            <a:r>
              <a:rPr lang="nl-NL" sz="2400" dirty="0"/>
              <a:t>Kortere opbouwfases</a:t>
            </a:r>
          </a:p>
          <a:p>
            <a:pPr marL="342900" indent="-342900" algn="l">
              <a:lnSpc>
                <a:spcPct val="70000"/>
              </a:lnSpc>
              <a:buFont typeface="Arial" panose="020B0604020202020204" pitchFamily="34" charset="0"/>
              <a:buChar char="•"/>
            </a:pPr>
            <a:r>
              <a:rPr lang="nl-NL" sz="2400" dirty="0" err="1"/>
              <a:t>Feints</a:t>
            </a:r>
            <a:r>
              <a:rPr lang="nl-NL" sz="2400" dirty="0"/>
              <a:t> enkel voor tijdwinst tellen niet mee</a:t>
            </a:r>
          </a:p>
          <a:p>
            <a:pPr algn="l">
              <a:lnSpc>
                <a:spcPct val="70000"/>
              </a:lnSpc>
            </a:pPr>
            <a:endParaRPr lang="nl-NL" sz="2400" dirty="0"/>
          </a:p>
          <a:p>
            <a:pPr algn="l">
              <a:lnSpc>
                <a:spcPct val="70000"/>
              </a:lnSpc>
            </a:pPr>
            <a:r>
              <a:rPr lang="nl-NL" sz="2400" b="1" dirty="0"/>
              <a:t>Waarom belangrijk?</a:t>
            </a:r>
          </a:p>
          <a:p>
            <a:pPr algn="l">
              <a:lnSpc>
                <a:spcPct val="70000"/>
              </a:lnSpc>
            </a:pPr>
            <a:endParaRPr lang="nl-NL" sz="2400" dirty="0"/>
          </a:p>
          <a:p>
            <a:pPr marL="342900" indent="-342900" algn="l">
              <a:lnSpc>
                <a:spcPct val="70000"/>
              </a:lnSpc>
              <a:buFont typeface="Arial" panose="020B0604020202020204" pitchFamily="34" charset="0"/>
              <a:buChar char="•"/>
            </a:pPr>
            <a:r>
              <a:rPr lang="nl-NL" sz="2400" dirty="0"/>
              <a:t>Teams moeten doordacht blijven aanvallen.</a:t>
            </a:r>
          </a:p>
          <a:p>
            <a:pPr marL="342900" indent="-342900" algn="l">
              <a:lnSpc>
                <a:spcPct val="70000"/>
              </a:lnSpc>
              <a:buFont typeface="Arial" panose="020B0604020202020204" pitchFamily="34" charset="0"/>
              <a:buChar char="•"/>
            </a:pPr>
            <a:r>
              <a:rPr lang="nl-NL" sz="2400" dirty="0"/>
              <a:t>Trainer moet spelers laten </a:t>
            </a:r>
            <a:r>
              <a:rPr lang="nl-NL" sz="2400" dirty="0" err="1"/>
              <a:t>doorbewegen</a:t>
            </a:r>
            <a:r>
              <a:rPr lang="nl-NL" sz="2400" dirty="0"/>
              <a:t> en niet alleen rondpassen.</a:t>
            </a:r>
          </a:p>
          <a:p>
            <a:pPr algn="l">
              <a:lnSpc>
                <a:spcPct val="70000"/>
              </a:lnSpc>
            </a:pPr>
            <a:endParaRPr lang="nl-NL" sz="3200" dirty="0"/>
          </a:p>
        </p:txBody>
      </p:sp>
      <p:sp>
        <p:nvSpPr>
          <p:cNvPr id="6" name="Titel 1">
            <a:extLst>
              <a:ext uri="{FF2B5EF4-FFF2-40B4-BE49-F238E27FC236}">
                <a16:creationId xmlns:a16="http://schemas.microsoft.com/office/drawing/2014/main" id="{5F4BEB44-D3A1-3530-F97F-BA69311CB3D9}"/>
              </a:ext>
            </a:extLst>
          </p:cNvPr>
          <p:cNvSpPr txBox="1">
            <a:spLocks/>
          </p:cNvSpPr>
          <p:nvPr/>
        </p:nvSpPr>
        <p:spPr>
          <a:xfrm>
            <a:off x="5747656" y="1623847"/>
            <a:ext cx="6107975" cy="40832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Ce qui change : Nouvelles consignes pour évaluer le jeu passif :</a:t>
            </a:r>
          </a:p>
          <a:p>
            <a:pPr algn="l">
              <a:lnSpc>
                <a:spcPct val="70000"/>
              </a:lnSpc>
            </a:pPr>
            <a:endParaRPr lang="fr-FR" sz="2400" dirty="0"/>
          </a:p>
          <a:p>
            <a:pPr marL="342900" indent="-342900" algn="l">
              <a:lnSpc>
                <a:spcPct val="70000"/>
              </a:lnSpc>
              <a:buFont typeface="Arial" panose="020B0604020202020204" pitchFamily="34" charset="0"/>
              <a:buChar char="•"/>
            </a:pPr>
            <a:r>
              <a:rPr lang="fr-FR" sz="2400" dirty="0"/>
              <a:t>Phases de construction plus courtes</a:t>
            </a:r>
          </a:p>
          <a:p>
            <a:pPr marL="342900" indent="-342900" algn="l">
              <a:lnSpc>
                <a:spcPct val="70000"/>
              </a:lnSpc>
              <a:buFont typeface="Arial" panose="020B0604020202020204" pitchFamily="34" charset="0"/>
              <a:buChar char="•"/>
            </a:pPr>
            <a:r>
              <a:rPr lang="fr-FR" sz="2400" dirty="0"/>
              <a:t>Les feintes uniquement pour gagner du temps ne suffisent plus</a:t>
            </a:r>
          </a:p>
          <a:p>
            <a:pPr algn="l">
              <a:lnSpc>
                <a:spcPct val="70000"/>
              </a:lnSpc>
            </a:pPr>
            <a:endParaRPr lang="fr-FR" sz="2400" dirty="0"/>
          </a:p>
          <a:p>
            <a:pPr algn="l">
              <a:lnSpc>
                <a:spcPct val="70000"/>
              </a:lnSpc>
            </a:pPr>
            <a:r>
              <a:rPr lang="fr-FR" sz="2400" b="1" dirty="0"/>
              <a:t>Pourquoi est-ce important ?</a:t>
            </a:r>
          </a:p>
          <a:p>
            <a:pPr algn="l">
              <a:lnSpc>
                <a:spcPct val="70000"/>
              </a:lnSpc>
            </a:pPr>
            <a:endParaRPr lang="fr-FR" sz="2400" dirty="0"/>
          </a:p>
          <a:p>
            <a:pPr marL="342900" indent="-342900" algn="l">
              <a:lnSpc>
                <a:spcPct val="70000"/>
              </a:lnSpc>
              <a:buFont typeface="Arial" panose="020B0604020202020204" pitchFamily="34" charset="0"/>
              <a:buChar char="•"/>
            </a:pPr>
            <a:r>
              <a:rPr lang="fr-FR" sz="2400" dirty="0"/>
              <a:t>Les équipes doivent continuer à attaquer de manière structurée.</a:t>
            </a:r>
          </a:p>
          <a:p>
            <a:pPr marL="342900" indent="-342900" algn="l">
              <a:lnSpc>
                <a:spcPct val="70000"/>
              </a:lnSpc>
              <a:buFont typeface="Arial" panose="020B0604020202020204" pitchFamily="34" charset="0"/>
              <a:buChar char="•"/>
            </a:pPr>
            <a:r>
              <a:rPr lang="fr-FR" sz="2400" dirty="0"/>
              <a:t>L’entraîneur doit encourager le mouvement et éviter la simple circulation latérale.</a:t>
            </a:r>
          </a:p>
        </p:txBody>
      </p:sp>
    </p:spTree>
    <p:extLst>
      <p:ext uri="{BB962C8B-B14F-4D97-AF65-F5344CB8AC3E}">
        <p14:creationId xmlns:p14="http://schemas.microsoft.com/office/powerpoint/2010/main" val="26369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40899-E538-F410-6736-06DDDAA785B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1DC5D52-D96E-DA34-D9F5-62D00FD755B9}"/>
              </a:ext>
            </a:extLst>
          </p:cNvPr>
          <p:cNvSpPr>
            <a:spLocks noGrp="1"/>
          </p:cNvSpPr>
          <p:nvPr>
            <p:ph type="ctrTitle"/>
          </p:nvPr>
        </p:nvSpPr>
        <p:spPr>
          <a:xfrm>
            <a:off x="926096" y="3638592"/>
            <a:ext cx="10339808" cy="1882581"/>
          </a:xfrm>
        </p:spPr>
        <p:txBody>
          <a:bodyPr anchor="b">
            <a:normAutofit fontScale="90000"/>
          </a:bodyPr>
          <a:lstStyle/>
          <a:p>
            <a:r>
              <a:rPr lang="nl-BE" b="1" dirty="0"/>
              <a:t>Wijzigingen voornamelijk relevant voor scheidsrechters</a:t>
            </a:r>
            <a:br>
              <a:rPr lang="nl-BE" b="1" dirty="0"/>
            </a:br>
            <a:br>
              <a:rPr lang="nl-BE" b="1" dirty="0"/>
            </a:br>
            <a:r>
              <a:rPr lang="fr-FR" b="1" dirty="0"/>
              <a:t>Modifications surtout pertinentes pour les arbitres</a:t>
            </a:r>
            <a:endParaRPr lang="nl-BE" dirty="0"/>
          </a:p>
        </p:txBody>
      </p:sp>
      <p:pic>
        <p:nvPicPr>
          <p:cNvPr id="4" name="Afbeelding 3">
            <a:extLst>
              <a:ext uri="{FF2B5EF4-FFF2-40B4-BE49-F238E27FC236}">
                <a16:creationId xmlns:a16="http://schemas.microsoft.com/office/drawing/2014/main" id="{237A1FD5-5C22-1E90-1606-8D403416086F}"/>
              </a:ext>
            </a:extLst>
          </p:cNvPr>
          <p:cNvPicPr>
            <a:picLocks noChangeAspect="1"/>
          </p:cNvPicPr>
          <p:nvPr/>
        </p:nvPicPr>
        <p:blipFill>
          <a:blip r:embed="rId3"/>
          <a:stretch>
            <a:fillRect/>
          </a:stretch>
        </p:blipFill>
        <p:spPr>
          <a:xfrm>
            <a:off x="716441" y="457105"/>
            <a:ext cx="1088801" cy="1326854"/>
          </a:xfrm>
          <a:prstGeom prst="rect">
            <a:avLst/>
          </a:prstGeom>
        </p:spPr>
      </p:pic>
    </p:spTree>
    <p:extLst>
      <p:ext uri="{BB962C8B-B14F-4D97-AF65-F5344CB8AC3E}">
        <p14:creationId xmlns:p14="http://schemas.microsoft.com/office/powerpoint/2010/main" val="139427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17C78-0699-2043-9AA0-908D3080F5A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C7DA62B-C45C-2580-FBD3-BA69BBF7FEF9}"/>
              </a:ext>
            </a:extLst>
          </p:cNvPr>
          <p:cNvSpPr>
            <a:spLocks noGrp="1"/>
          </p:cNvSpPr>
          <p:nvPr>
            <p:ph type="ctrTitle"/>
          </p:nvPr>
        </p:nvSpPr>
        <p:spPr>
          <a:xfrm>
            <a:off x="1665514" y="594806"/>
            <a:ext cx="9886406" cy="1189151"/>
          </a:xfrm>
        </p:spPr>
        <p:txBody>
          <a:bodyPr anchor="b">
            <a:noAutofit/>
          </a:bodyPr>
          <a:lstStyle/>
          <a:p>
            <a:pPr lvl="0"/>
            <a:br>
              <a:rPr lang="nl-BE" sz="4800" dirty="0"/>
            </a:br>
            <a:r>
              <a:rPr lang="nl-NL" sz="4000" dirty="0"/>
              <a:t>4:9 – Uitrusting spelers / </a:t>
            </a:r>
            <a:r>
              <a:rPr lang="nl-NL" sz="4000" dirty="0" err="1"/>
              <a:t>Équipement</a:t>
            </a:r>
            <a:r>
              <a:rPr lang="nl-NL" sz="4000" dirty="0"/>
              <a:t> des </a:t>
            </a:r>
            <a:r>
              <a:rPr lang="nl-NL" sz="4000" dirty="0" err="1"/>
              <a:t>joueurs</a:t>
            </a:r>
            <a:endParaRPr lang="nl-BE" sz="4800" dirty="0"/>
          </a:p>
        </p:txBody>
      </p:sp>
      <p:pic>
        <p:nvPicPr>
          <p:cNvPr id="4" name="Afbeelding 3">
            <a:extLst>
              <a:ext uri="{FF2B5EF4-FFF2-40B4-BE49-F238E27FC236}">
                <a16:creationId xmlns:a16="http://schemas.microsoft.com/office/drawing/2014/main" id="{98083A22-AECA-ED8B-9C2E-B1A4EB83FB3F}"/>
              </a:ext>
            </a:extLst>
          </p:cNvPr>
          <p:cNvPicPr>
            <a:picLocks noChangeAspect="1"/>
          </p:cNvPicPr>
          <p:nvPr/>
        </p:nvPicPr>
        <p:blipFill>
          <a:blip r:embed="rId3"/>
          <a:stretch>
            <a:fillRect/>
          </a:stretch>
        </p:blipFill>
        <p:spPr>
          <a:xfrm>
            <a:off x="716441" y="457105"/>
            <a:ext cx="1088801" cy="1326854"/>
          </a:xfrm>
          <a:prstGeom prst="rect">
            <a:avLst/>
          </a:prstGeom>
        </p:spPr>
      </p:pic>
      <p:sp>
        <p:nvSpPr>
          <p:cNvPr id="3" name="Titel 1">
            <a:extLst>
              <a:ext uri="{FF2B5EF4-FFF2-40B4-BE49-F238E27FC236}">
                <a16:creationId xmlns:a16="http://schemas.microsoft.com/office/drawing/2014/main" id="{F646D52C-7CEB-A108-2B2A-C2601776E3E0}"/>
              </a:ext>
            </a:extLst>
          </p:cNvPr>
          <p:cNvSpPr txBox="1">
            <a:spLocks/>
          </p:cNvSpPr>
          <p:nvPr/>
        </p:nvSpPr>
        <p:spPr>
          <a:xfrm>
            <a:off x="152399" y="1783957"/>
            <a:ext cx="5595257" cy="28353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fr-FR" sz="2400" dirty="0"/>
              <a:t>Nouveau : Contact accidentel d’un coach avec un joueur ou le ballon ≠ sanction grave (sauf en cas d’intention manifeste).</a:t>
            </a:r>
          </a:p>
          <a:p>
            <a:pPr algn="l">
              <a:lnSpc>
                <a:spcPct val="70000"/>
              </a:lnSpc>
            </a:pPr>
            <a:endParaRPr lang="fr-FR" sz="2400" dirty="0"/>
          </a:p>
          <a:p>
            <a:pPr algn="l">
              <a:lnSpc>
                <a:spcPct val="70000"/>
              </a:lnSpc>
            </a:pPr>
            <a:r>
              <a:rPr lang="fr-FR" sz="2400" b="1" dirty="0"/>
              <a:t>Arbitres : </a:t>
            </a:r>
            <a:r>
              <a:rPr lang="fr-FR" sz="2400" dirty="0"/>
              <a:t>doivent évaluer s’il y a eu danger ou intention.</a:t>
            </a:r>
          </a:p>
          <a:p>
            <a:pPr algn="l">
              <a:lnSpc>
                <a:spcPct val="70000"/>
              </a:lnSpc>
            </a:pPr>
            <a:endParaRPr lang="nl-NL" sz="3200" dirty="0"/>
          </a:p>
        </p:txBody>
      </p:sp>
      <p:sp>
        <p:nvSpPr>
          <p:cNvPr id="6" name="Titel 1">
            <a:extLst>
              <a:ext uri="{FF2B5EF4-FFF2-40B4-BE49-F238E27FC236}">
                <a16:creationId xmlns:a16="http://schemas.microsoft.com/office/drawing/2014/main" id="{0D10F7B9-15A3-BF39-613E-DF9AD90282FA}"/>
              </a:ext>
            </a:extLst>
          </p:cNvPr>
          <p:cNvSpPr txBox="1">
            <a:spLocks/>
          </p:cNvSpPr>
          <p:nvPr/>
        </p:nvSpPr>
        <p:spPr>
          <a:xfrm>
            <a:off x="5747656" y="1686912"/>
            <a:ext cx="6107975" cy="23190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70000"/>
              </a:lnSpc>
            </a:pPr>
            <a:r>
              <a:rPr lang="nl-NL" sz="2400" dirty="0"/>
              <a:t>Duidelijk verbod op: piercings, brillen zonder band, lange nagels, enz.</a:t>
            </a:r>
          </a:p>
          <a:p>
            <a:pPr algn="l">
              <a:lnSpc>
                <a:spcPct val="70000"/>
              </a:lnSpc>
            </a:pPr>
            <a:endParaRPr lang="nl-NL" sz="2400" dirty="0"/>
          </a:p>
          <a:p>
            <a:pPr algn="l">
              <a:lnSpc>
                <a:spcPct val="70000"/>
              </a:lnSpc>
            </a:pPr>
            <a:r>
              <a:rPr lang="nl-NL" sz="2400" b="1" dirty="0"/>
              <a:t>Scheidsrechters: </a:t>
            </a:r>
            <a:r>
              <a:rPr lang="nl-NL" sz="2400" dirty="0"/>
              <a:t>mogen spelers weigeren tot ze voldoen.</a:t>
            </a:r>
          </a:p>
        </p:txBody>
      </p:sp>
    </p:spTree>
    <p:extLst>
      <p:ext uri="{BB962C8B-B14F-4D97-AF65-F5344CB8AC3E}">
        <p14:creationId xmlns:p14="http://schemas.microsoft.com/office/powerpoint/2010/main" val="409922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gtEl>
                                        <p:attrNameLst>
                                          <p:attrName>style.visibility</p:attrName>
                                        </p:attrNameLst>
                                      </p:cBhvr>
                                      <p:to>
                                        <p:strVal val="visible"/>
                                      </p:to>
                                    </p:set>
                                    <p:animEffect transition="in" filter="fade">
                                      <p:cBhvr>
                                        <p:cTn id="10" dur="700"/>
                                        <p:tgtEl>
                                          <p:spTgt spid="3"/>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6"/>
                                        </p:tgtEl>
                                        <p:attrNameLst>
                                          <p:attrName>style.visibility</p:attrName>
                                        </p:attrNameLst>
                                      </p:cBhvr>
                                      <p:to>
                                        <p:strVal val="visible"/>
                                      </p:to>
                                    </p:set>
                                    <p:animEffect transition="in" filter="fade">
                                      <p:cBhvr>
                                        <p:cTn id="13"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0E9217BE7FF249B3E685FFC866EDDF" ma:contentTypeVersion="18" ma:contentTypeDescription="Een nieuw document maken." ma:contentTypeScope="" ma:versionID="fd95084c9d3051a583a43fd0402219d8">
  <xsd:schema xmlns:xsd="http://www.w3.org/2001/XMLSchema" xmlns:xs="http://www.w3.org/2001/XMLSchema" xmlns:p="http://schemas.microsoft.com/office/2006/metadata/properties" xmlns:ns2="4951b68c-3f37-43f6-b9b1-051e5d277f4d" xmlns:ns3="15bf8341-14ba-437c-a659-0e3d7dba9128" targetNamespace="http://schemas.microsoft.com/office/2006/metadata/properties" ma:root="true" ma:fieldsID="3b0b531d073bb07aad470703d4d03362" ns2:_="" ns3:_="">
    <xsd:import namespace="4951b68c-3f37-43f6-b9b1-051e5d277f4d"/>
    <xsd:import namespace="15bf8341-14ba-437c-a659-0e3d7dba912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51b68c-3f37-43f6-b9b1-051e5d277f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6011d893-1b8f-4218-8d5b-be4dd9553fe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bf8341-14ba-437c-a659-0e3d7dba9128"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dba048c4-47d3-499a-9f7e-088f97fdc0ba}" ma:internalName="TaxCatchAll" ma:showField="CatchAllData" ma:web="15bf8341-14ba-437c-a659-0e3d7dba91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5bf8341-14ba-437c-a659-0e3d7dba9128" xsi:nil="true"/>
    <lcf76f155ced4ddcb4097134ff3c332f xmlns="4951b68c-3f37-43f6-b9b1-051e5d277f4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DE1EEC-5124-4B21-8B2E-9F83C4AD3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51b68c-3f37-43f6-b9b1-051e5d277f4d"/>
    <ds:schemaRef ds:uri="15bf8341-14ba-437c-a659-0e3d7dba91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E120FA-86BD-47F4-936D-EB2899DE98FA}">
  <ds:schemaRefs>
    <ds:schemaRef ds:uri="http://schemas.microsoft.com/sharepoint/v3/contenttype/forms"/>
  </ds:schemaRefs>
</ds:datastoreItem>
</file>

<file path=customXml/itemProps3.xml><?xml version="1.0" encoding="utf-8"?>
<ds:datastoreItem xmlns:ds="http://schemas.openxmlformats.org/officeDocument/2006/customXml" ds:itemID="{959EE7CF-DF4F-4E3D-B54B-6BC7304D9F8F}">
  <ds:schemaRefs>
    <ds:schemaRef ds:uri="http://schemas.microsoft.com/office/2006/metadata/properties"/>
    <ds:schemaRef ds:uri="http://schemas.microsoft.com/office/infopath/2007/PartnerControls"/>
    <ds:schemaRef ds:uri="15bf8341-14ba-437c-a659-0e3d7dba9128"/>
    <ds:schemaRef ds:uri="4951b68c-3f37-43f6-b9b1-051e5d277f4d"/>
  </ds:schemaRefs>
</ds:datastoreItem>
</file>

<file path=docProps/app.xml><?xml version="1.0" encoding="utf-8"?>
<Properties xmlns="http://schemas.openxmlformats.org/officeDocument/2006/extended-properties" xmlns:vt="http://schemas.openxmlformats.org/officeDocument/2006/docPropsVTypes">
  <TotalTime>86</TotalTime>
  <Words>1217</Words>
  <Application>Microsoft Office PowerPoint</Application>
  <PresentationFormat>Breedbeeld</PresentationFormat>
  <Paragraphs>128</Paragraphs>
  <Slides>16</Slides>
  <Notes>16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Spelregelwijzig-ingen IHF – vanaf 1 juli 2025    Modifications des règles de jeu IHF – à partir du 1 juillet 2025</vt:lpstr>
      <vt:lpstr>Gefocust op spelers, trainers, scheidsrechters en tafelofficials  Ciblé pour joueurs, entraîneurs, arbitres et officiels de table</vt:lpstr>
      <vt:lpstr> 4: De uitbreiding van het aantal teamofficials / Extension à 5 officiels par équipe</vt:lpstr>
      <vt:lpstr>  6:2c – Verdediger op de doelgebiedlijn / Défenseur sur la ligne de zone </vt:lpstr>
      <vt:lpstr>  7:3 – “Nulstap” bij balcontrole na sprong of bots / « Pas zéro » lors du contrôle de balle après saut ou rebond</vt:lpstr>
      <vt:lpstr>  10:3b – Uitvoering beginworp / Exécution de l’engagement</vt:lpstr>
      <vt:lpstr> Verduidelijking Passief spel / Clarification – Jeu passif</vt:lpstr>
      <vt:lpstr>Wijzigingen voornamelijk relevant voor scheidsrechters  Modifications surtout pertinentes pour les arbitres</vt:lpstr>
      <vt:lpstr> 4:9 – Uitrusting spelers / Équipement des joueurs</vt:lpstr>
      <vt:lpstr> 5:4 &amp; 6:4 – Doelman verlaat doelgebied met bal zonder controle / Gardien quitte la zone sans contrôle du ballon</vt:lpstr>
      <vt:lpstr> 7:10 – Speler raakt bal aan buiten speelveld / Joueur touche le ballon en étant hors du terrain</vt:lpstr>
      <vt:lpstr> 8:8 – Coach raakt per ongeluk speler of bal / Contact accidentel de l'entraîneur avec le jeu</vt:lpstr>
      <vt:lpstr>  8:8d – Werpen op het hoofd van doelverdediger / Tir sur la tête du gardien</vt:lpstr>
      <vt:lpstr>Verduidelijking – Wisselgedrag &amp; betreden doelgebied bij leeg doel / Clarification – Comportement de changement &amp; défense dans but vide via la zone</vt:lpstr>
      <vt:lpstr> Meer info / plus d’infos? https://www.ihf.info/media-center/news/amended-rules-game-enforced-1-july-2025  </vt:lpstr>
      <vt:lpstr>Thanks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&lt;Titel&gt;</dc:title>
  <dc:creator>Dries Boulet</dc:creator>
  <cp:lastModifiedBy>Dries Boulet</cp:lastModifiedBy>
  <cp:revision>1</cp:revision>
  <dcterms:created xsi:type="dcterms:W3CDTF">2022-05-12T07:06:17Z</dcterms:created>
  <dcterms:modified xsi:type="dcterms:W3CDTF">2025-07-31T14:01:06Z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0x010100CC0E9217BE7FF249B3E685FFC866EDDF</vt:lpwstr>
  </property>
</Properties>
</file>