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50"/>
  </p:notesMasterIdLst>
  <p:sldIdLst>
    <p:sldId id="256" r:id="rId6"/>
    <p:sldId id="296" r:id="rId7"/>
    <p:sldId id="413" r:id="rId8"/>
    <p:sldId id="439" r:id="rId9"/>
    <p:sldId id="424" r:id="rId10"/>
    <p:sldId id="411" r:id="rId11"/>
    <p:sldId id="421" r:id="rId12"/>
    <p:sldId id="441" r:id="rId13"/>
    <p:sldId id="422" r:id="rId14"/>
    <p:sldId id="442" r:id="rId15"/>
    <p:sldId id="423" r:id="rId16"/>
    <p:sldId id="443" r:id="rId17"/>
    <p:sldId id="460" r:id="rId18"/>
    <p:sldId id="425" r:id="rId19"/>
    <p:sldId id="472" r:id="rId20"/>
    <p:sldId id="464" r:id="rId21"/>
    <p:sldId id="473" r:id="rId22"/>
    <p:sldId id="445" r:id="rId23"/>
    <p:sldId id="474" r:id="rId24"/>
    <p:sldId id="463" r:id="rId25"/>
    <p:sldId id="475" r:id="rId26"/>
    <p:sldId id="447" r:id="rId27"/>
    <p:sldId id="476" r:id="rId28"/>
    <p:sldId id="433" r:id="rId29"/>
    <p:sldId id="479" r:id="rId30"/>
    <p:sldId id="480" r:id="rId31"/>
    <p:sldId id="477" r:id="rId32"/>
    <p:sldId id="458" r:id="rId33"/>
    <p:sldId id="459" r:id="rId34"/>
    <p:sldId id="431" r:id="rId35"/>
    <p:sldId id="462" r:id="rId36"/>
    <p:sldId id="478" r:id="rId37"/>
    <p:sldId id="449" r:id="rId38"/>
    <p:sldId id="427" r:id="rId39"/>
    <p:sldId id="448" r:id="rId40"/>
    <p:sldId id="437" r:id="rId41"/>
    <p:sldId id="409" r:id="rId42"/>
    <p:sldId id="471" r:id="rId43"/>
    <p:sldId id="470" r:id="rId44"/>
    <p:sldId id="466" r:id="rId45"/>
    <p:sldId id="457" r:id="rId46"/>
    <p:sldId id="468" r:id="rId47"/>
    <p:sldId id="469" r:id="rId48"/>
    <p:sldId id="293" r:id="rId4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F612"/>
    <a:srgbClr val="008E40"/>
    <a:srgbClr val="ADD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F8519-C52B-4167-A41F-E3B7ED119333}" v="98" dt="2022-08-01T11:32:59.74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4" autoAdjust="0"/>
    <p:restoredTop sz="76633" autoAdjust="0"/>
  </p:normalViewPr>
  <p:slideViewPr>
    <p:cSldViewPr snapToGrid="0">
      <p:cViewPr varScale="1">
        <p:scale>
          <a:sx n="66" d="100"/>
          <a:sy n="66" d="100"/>
        </p:scale>
        <p:origin x="134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 Geens" userId="715393ff-7201-4998-8996-1b2483425eb9" providerId="ADAL" clId="{28FF8519-C52B-4167-A41F-E3B7ED119333}"/>
    <pc:docChg chg="custSel addSld delSld modSld sldOrd">
      <pc:chgData name="Kris Geens" userId="715393ff-7201-4998-8996-1b2483425eb9" providerId="ADAL" clId="{28FF8519-C52B-4167-A41F-E3B7ED119333}" dt="2022-08-01T11:37:06.657" v="1608" actId="20577"/>
      <pc:docMkLst>
        <pc:docMk/>
      </pc:docMkLst>
      <pc:sldChg chg="modSp mod">
        <pc:chgData name="Kris Geens" userId="715393ff-7201-4998-8996-1b2483425eb9" providerId="ADAL" clId="{28FF8519-C52B-4167-A41F-E3B7ED119333}" dt="2022-07-28T14:30:39.857" v="482" actId="20577"/>
        <pc:sldMkLst>
          <pc:docMk/>
          <pc:sldMk cId="14729874" sldId="256"/>
        </pc:sldMkLst>
        <pc:spChg chg="mod">
          <ac:chgData name="Kris Geens" userId="715393ff-7201-4998-8996-1b2483425eb9" providerId="ADAL" clId="{28FF8519-C52B-4167-A41F-E3B7ED119333}" dt="2022-07-28T14:30:39.857" v="482" actId="20577"/>
          <ac:spMkLst>
            <pc:docMk/>
            <pc:sldMk cId="14729874" sldId="256"/>
            <ac:spMk id="2" creationId="{CE659652-13F9-424A-A7CF-D721BED7F8F9}"/>
          </ac:spMkLst>
        </pc:spChg>
      </pc:sldChg>
      <pc:sldChg chg="modSp mod modAnim">
        <pc:chgData name="Kris Geens" userId="715393ff-7201-4998-8996-1b2483425eb9" providerId="ADAL" clId="{28FF8519-C52B-4167-A41F-E3B7ED119333}" dt="2022-07-28T19:33:18.660" v="1109" actId="2710"/>
        <pc:sldMkLst>
          <pc:docMk/>
          <pc:sldMk cId="4064965947" sldId="296"/>
        </pc:sldMkLst>
        <pc:spChg chg="mod">
          <ac:chgData name="Kris Geens" userId="715393ff-7201-4998-8996-1b2483425eb9" providerId="ADAL" clId="{28FF8519-C52B-4167-A41F-E3B7ED119333}" dt="2022-07-28T19:33:18.660" v="1109" actId="2710"/>
          <ac:spMkLst>
            <pc:docMk/>
            <pc:sldMk cId="4064965947" sldId="296"/>
            <ac:spMk id="6" creationId="{21717951-5200-4B21-81AE-1FE9205B15EA}"/>
          </ac:spMkLst>
        </pc:spChg>
      </pc:sldChg>
      <pc:sldChg chg="delSp modSp mod ord modAnim">
        <pc:chgData name="Kris Geens" userId="715393ff-7201-4998-8996-1b2483425eb9" providerId="ADAL" clId="{28FF8519-C52B-4167-A41F-E3B7ED119333}" dt="2022-07-28T19:32:01.596" v="1065"/>
        <pc:sldMkLst>
          <pc:docMk/>
          <pc:sldMk cId="672331409" sldId="409"/>
        </pc:sldMkLst>
        <pc:spChg chg="mod">
          <ac:chgData name="Kris Geens" userId="715393ff-7201-4998-8996-1b2483425eb9" providerId="ADAL" clId="{28FF8519-C52B-4167-A41F-E3B7ED119333}" dt="2022-07-28T19:31:34.166" v="1056" actId="20577"/>
          <ac:spMkLst>
            <pc:docMk/>
            <pc:sldMk cId="672331409" sldId="409"/>
            <ac:spMk id="7" creationId="{1FDBBB63-3A0C-4302-8421-AF33D7FDD85A}"/>
          </ac:spMkLst>
        </pc:spChg>
        <pc:graphicFrameChg chg="mod">
          <ac:chgData name="Kris Geens" userId="715393ff-7201-4998-8996-1b2483425eb9" providerId="ADAL" clId="{28FF8519-C52B-4167-A41F-E3B7ED119333}" dt="2022-07-28T19:31:45.888" v="1062" actId="20577"/>
          <ac:graphicFrameMkLst>
            <pc:docMk/>
            <pc:sldMk cId="672331409" sldId="409"/>
            <ac:graphicFrameMk id="15" creationId="{FD256592-DC95-F9E3-218C-EE8AD08FC205}"/>
          </ac:graphicFrameMkLst>
        </pc:graphicFrameChg>
        <pc:picChg chg="del">
          <ac:chgData name="Kris Geens" userId="715393ff-7201-4998-8996-1b2483425eb9" providerId="ADAL" clId="{28FF8519-C52B-4167-A41F-E3B7ED119333}" dt="2022-07-28T19:30:34.210" v="1030" actId="21"/>
          <ac:picMkLst>
            <pc:docMk/>
            <pc:sldMk cId="672331409" sldId="409"/>
            <ac:picMk id="1026" creationId="{D94E00BC-A60A-4D4E-823D-D708F521ABEA}"/>
          </ac:picMkLst>
        </pc:picChg>
      </pc:sldChg>
      <pc:sldChg chg="modSp mod">
        <pc:chgData name="Kris Geens" userId="715393ff-7201-4998-8996-1b2483425eb9" providerId="ADAL" clId="{28FF8519-C52B-4167-A41F-E3B7ED119333}" dt="2022-07-28T14:07:24.836" v="41" actId="20577"/>
        <pc:sldMkLst>
          <pc:docMk/>
          <pc:sldMk cId="1036890996" sldId="413"/>
        </pc:sldMkLst>
        <pc:spChg chg="mod">
          <ac:chgData name="Kris Geens" userId="715393ff-7201-4998-8996-1b2483425eb9" providerId="ADAL" clId="{28FF8519-C52B-4167-A41F-E3B7ED119333}" dt="2022-07-28T14:07:24.836" v="41" actId="20577"/>
          <ac:spMkLst>
            <pc:docMk/>
            <pc:sldMk cId="1036890996" sldId="413"/>
            <ac:spMk id="6" creationId="{21717951-5200-4B21-81AE-1FE9205B15EA}"/>
          </ac:spMkLst>
        </pc:spChg>
      </pc:sldChg>
      <pc:sldChg chg="del">
        <pc:chgData name="Kris Geens" userId="715393ff-7201-4998-8996-1b2483425eb9" providerId="ADAL" clId="{28FF8519-C52B-4167-A41F-E3B7ED119333}" dt="2022-07-28T19:29:56.243" v="1028" actId="2696"/>
        <pc:sldMkLst>
          <pc:docMk/>
          <pc:sldMk cId="3470958243" sldId="419"/>
        </pc:sldMkLst>
      </pc:sldChg>
      <pc:sldChg chg="del">
        <pc:chgData name="Kris Geens" userId="715393ff-7201-4998-8996-1b2483425eb9" providerId="ADAL" clId="{28FF8519-C52B-4167-A41F-E3B7ED119333}" dt="2022-07-28T14:06:28.393" v="1" actId="2696"/>
        <pc:sldMkLst>
          <pc:docMk/>
          <pc:sldMk cId="2378390223" sldId="420"/>
        </pc:sldMkLst>
      </pc:sldChg>
      <pc:sldChg chg="modSp mod">
        <pc:chgData name="Kris Geens" userId="715393ff-7201-4998-8996-1b2483425eb9" providerId="ADAL" clId="{28FF8519-C52B-4167-A41F-E3B7ED119333}" dt="2022-07-28T14:08:23.971" v="42" actId="108"/>
        <pc:sldMkLst>
          <pc:docMk/>
          <pc:sldMk cId="552860547" sldId="423"/>
        </pc:sldMkLst>
        <pc:spChg chg="mod">
          <ac:chgData name="Kris Geens" userId="715393ff-7201-4998-8996-1b2483425eb9" providerId="ADAL" clId="{28FF8519-C52B-4167-A41F-E3B7ED119333}" dt="2022-07-28T14:08:23.971" v="42" actId="108"/>
          <ac:spMkLst>
            <pc:docMk/>
            <pc:sldMk cId="552860547" sldId="423"/>
            <ac:spMk id="2" creationId="{A6DF7508-EED6-8D1B-0019-3F0D3BC260D0}"/>
          </ac:spMkLst>
        </pc:spChg>
      </pc:sldChg>
      <pc:sldChg chg="modSp mod">
        <pc:chgData name="Kris Geens" userId="715393ff-7201-4998-8996-1b2483425eb9" providerId="ADAL" clId="{28FF8519-C52B-4167-A41F-E3B7ED119333}" dt="2022-08-01T11:31:59.497" v="1161" actId="20577"/>
        <pc:sldMkLst>
          <pc:docMk/>
          <pc:sldMk cId="1099774374" sldId="425"/>
        </pc:sldMkLst>
        <pc:spChg chg="mod">
          <ac:chgData name="Kris Geens" userId="715393ff-7201-4998-8996-1b2483425eb9" providerId="ADAL" clId="{28FF8519-C52B-4167-A41F-E3B7ED119333}" dt="2022-08-01T11:31:59.497" v="1161" actId="20577"/>
          <ac:spMkLst>
            <pc:docMk/>
            <pc:sldMk cId="1099774374" sldId="425"/>
            <ac:spMk id="11" creationId="{332FED56-7162-2B38-A2AA-8BC8AF423CA3}"/>
          </ac:spMkLst>
        </pc:spChg>
      </pc:sldChg>
      <pc:sldChg chg="delSp modSp mod delAnim">
        <pc:chgData name="Kris Geens" userId="715393ff-7201-4998-8996-1b2483425eb9" providerId="ADAL" clId="{28FF8519-C52B-4167-A41F-E3B7ED119333}" dt="2022-07-28T19:21:31.970" v="598" actId="21"/>
        <pc:sldMkLst>
          <pc:docMk/>
          <pc:sldMk cId="481462149" sldId="427"/>
        </pc:sldMkLst>
        <pc:spChg chg="mod">
          <ac:chgData name="Kris Geens" userId="715393ff-7201-4998-8996-1b2483425eb9" providerId="ADAL" clId="{28FF8519-C52B-4167-A41F-E3B7ED119333}" dt="2022-07-28T19:21:23.816" v="596" actId="20577"/>
          <ac:spMkLst>
            <pc:docMk/>
            <pc:sldMk cId="481462149" sldId="427"/>
            <ac:spMk id="11" creationId="{332FED56-7162-2B38-A2AA-8BC8AF423CA3}"/>
          </ac:spMkLst>
        </pc:spChg>
        <pc:spChg chg="del">
          <ac:chgData name="Kris Geens" userId="715393ff-7201-4998-8996-1b2483425eb9" providerId="ADAL" clId="{28FF8519-C52B-4167-A41F-E3B7ED119333}" dt="2022-07-28T19:21:31.970" v="598" actId="21"/>
          <ac:spMkLst>
            <pc:docMk/>
            <pc:sldMk cId="481462149" sldId="427"/>
            <ac:spMk id="18" creationId="{7FA7B206-B715-F723-9326-84DC65343C6D}"/>
          </ac:spMkLst>
        </pc:spChg>
        <pc:picChg chg="del">
          <ac:chgData name="Kris Geens" userId="715393ff-7201-4998-8996-1b2483425eb9" providerId="ADAL" clId="{28FF8519-C52B-4167-A41F-E3B7ED119333}" dt="2022-07-28T19:21:29.353" v="597" actId="21"/>
          <ac:picMkLst>
            <pc:docMk/>
            <pc:sldMk cId="481462149" sldId="427"/>
            <ac:picMk id="15" creationId="{00B1DF0B-A87B-5815-7D81-88FD5333E8A4}"/>
          </ac:picMkLst>
        </pc:picChg>
      </pc:sldChg>
      <pc:sldChg chg="setBg">
        <pc:chgData name="Kris Geens" userId="715393ff-7201-4998-8996-1b2483425eb9" providerId="ADAL" clId="{28FF8519-C52B-4167-A41F-E3B7ED119333}" dt="2022-07-28T14:09:07.526" v="43"/>
        <pc:sldMkLst>
          <pc:docMk/>
          <pc:sldMk cId="1290675044" sldId="433"/>
        </pc:sldMkLst>
      </pc:sldChg>
      <pc:sldChg chg="del">
        <pc:chgData name="Kris Geens" userId="715393ff-7201-4998-8996-1b2483425eb9" providerId="ADAL" clId="{28FF8519-C52B-4167-A41F-E3B7ED119333}" dt="2022-07-28T19:28:34.739" v="1019" actId="2696"/>
        <pc:sldMkLst>
          <pc:docMk/>
          <pc:sldMk cId="1420715170" sldId="435"/>
        </pc:sldMkLst>
      </pc:sldChg>
      <pc:sldChg chg="modSp mod">
        <pc:chgData name="Kris Geens" userId="715393ff-7201-4998-8996-1b2483425eb9" providerId="ADAL" clId="{28FF8519-C52B-4167-A41F-E3B7ED119333}" dt="2022-07-28T19:32:39.010" v="1088" actId="20577"/>
        <pc:sldMkLst>
          <pc:docMk/>
          <pc:sldMk cId="1901340687" sldId="437"/>
        </pc:sldMkLst>
        <pc:spChg chg="mod">
          <ac:chgData name="Kris Geens" userId="715393ff-7201-4998-8996-1b2483425eb9" providerId="ADAL" clId="{28FF8519-C52B-4167-A41F-E3B7ED119333}" dt="2022-07-28T19:32:39.010" v="1088" actId="20577"/>
          <ac:spMkLst>
            <pc:docMk/>
            <pc:sldMk cId="1901340687" sldId="437"/>
            <ac:spMk id="6" creationId="{21717951-5200-4B21-81AE-1FE9205B15EA}"/>
          </ac:spMkLst>
        </pc:spChg>
      </pc:sldChg>
      <pc:sldChg chg="del">
        <pc:chgData name="Kris Geens" userId="715393ff-7201-4998-8996-1b2483425eb9" providerId="ADAL" clId="{28FF8519-C52B-4167-A41F-E3B7ED119333}" dt="2022-07-28T19:28:43.349" v="1020" actId="2696"/>
        <pc:sldMkLst>
          <pc:docMk/>
          <pc:sldMk cId="4219194894" sldId="450"/>
        </pc:sldMkLst>
      </pc:sldChg>
      <pc:sldChg chg="del">
        <pc:chgData name="Kris Geens" userId="715393ff-7201-4998-8996-1b2483425eb9" providerId="ADAL" clId="{28FF8519-C52B-4167-A41F-E3B7ED119333}" dt="2022-07-28T19:28:47.300" v="1021" actId="2696"/>
        <pc:sldMkLst>
          <pc:docMk/>
          <pc:sldMk cId="3138854936" sldId="451"/>
        </pc:sldMkLst>
      </pc:sldChg>
      <pc:sldChg chg="del">
        <pc:chgData name="Kris Geens" userId="715393ff-7201-4998-8996-1b2483425eb9" providerId="ADAL" clId="{28FF8519-C52B-4167-A41F-E3B7ED119333}" dt="2022-07-28T19:28:52.216" v="1022" actId="2696"/>
        <pc:sldMkLst>
          <pc:docMk/>
          <pc:sldMk cId="570626237" sldId="452"/>
        </pc:sldMkLst>
      </pc:sldChg>
      <pc:sldChg chg="del">
        <pc:chgData name="Kris Geens" userId="715393ff-7201-4998-8996-1b2483425eb9" providerId="ADAL" clId="{28FF8519-C52B-4167-A41F-E3B7ED119333}" dt="2022-07-28T19:29:00.259" v="1023" actId="2696"/>
        <pc:sldMkLst>
          <pc:docMk/>
          <pc:sldMk cId="1871867475" sldId="453"/>
        </pc:sldMkLst>
      </pc:sldChg>
      <pc:sldChg chg="del">
        <pc:chgData name="Kris Geens" userId="715393ff-7201-4998-8996-1b2483425eb9" providerId="ADAL" clId="{28FF8519-C52B-4167-A41F-E3B7ED119333}" dt="2022-07-28T19:29:05.142" v="1024" actId="2696"/>
        <pc:sldMkLst>
          <pc:docMk/>
          <pc:sldMk cId="3160721756" sldId="454"/>
        </pc:sldMkLst>
      </pc:sldChg>
      <pc:sldChg chg="del">
        <pc:chgData name="Kris Geens" userId="715393ff-7201-4998-8996-1b2483425eb9" providerId="ADAL" clId="{28FF8519-C52B-4167-A41F-E3B7ED119333}" dt="2022-07-28T19:29:41.410" v="1025" actId="2696"/>
        <pc:sldMkLst>
          <pc:docMk/>
          <pc:sldMk cId="832740354" sldId="455"/>
        </pc:sldMkLst>
      </pc:sldChg>
      <pc:sldChg chg="del">
        <pc:chgData name="Kris Geens" userId="715393ff-7201-4998-8996-1b2483425eb9" providerId="ADAL" clId="{28FF8519-C52B-4167-A41F-E3B7ED119333}" dt="2022-07-28T19:18:06.783" v="521" actId="2696"/>
        <pc:sldMkLst>
          <pc:docMk/>
          <pc:sldMk cId="579826016" sldId="456"/>
        </pc:sldMkLst>
      </pc:sldChg>
      <pc:sldChg chg="modSp mod">
        <pc:chgData name="Kris Geens" userId="715393ff-7201-4998-8996-1b2483425eb9" providerId="ADAL" clId="{28FF8519-C52B-4167-A41F-E3B7ED119333}" dt="2022-07-28T14:20:05.990" v="449" actId="20577"/>
        <pc:sldMkLst>
          <pc:docMk/>
          <pc:sldMk cId="392462842" sldId="457"/>
        </pc:sldMkLst>
        <pc:spChg chg="mod">
          <ac:chgData name="Kris Geens" userId="715393ff-7201-4998-8996-1b2483425eb9" providerId="ADAL" clId="{28FF8519-C52B-4167-A41F-E3B7ED119333}" dt="2022-07-28T14:20:05.990" v="449" actId="20577"/>
          <ac:spMkLst>
            <pc:docMk/>
            <pc:sldMk cId="392462842" sldId="457"/>
            <ac:spMk id="3" creationId="{DB7BCFBA-4909-1346-A65F-496197AB0407}"/>
          </ac:spMkLst>
        </pc:spChg>
      </pc:sldChg>
      <pc:sldChg chg="setBg">
        <pc:chgData name="Kris Geens" userId="715393ff-7201-4998-8996-1b2483425eb9" providerId="ADAL" clId="{28FF8519-C52B-4167-A41F-E3B7ED119333}" dt="2022-07-28T14:10:21.234" v="62"/>
        <pc:sldMkLst>
          <pc:docMk/>
          <pc:sldMk cId="1334637780" sldId="458"/>
        </pc:sldMkLst>
      </pc:sldChg>
      <pc:sldChg chg="setBg">
        <pc:chgData name="Kris Geens" userId="715393ff-7201-4998-8996-1b2483425eb9" providerId="ADAL" clId="{28FF8519-C52B-4167-A41F-E3B7ED119333}" dt="2022-07-28T14:10:27.985" v="63"/>
        <pc:sldMkLst>
          <pc:docMk/>
          <pc:sldMk cId="3024141383" sldId="459"/>
        </pc:sldMkLst>
      </pc:sldChg>
      <pc:sldChg chg="modSp mod">
        <pc:chgData name="Kris Geens" userId="715393ff-7201-4998-8996-1b2483425eb9" providerId="ADAL" clId="{28FF8519-C52B-4167-A41F-E3B7ED119333}" dt="2022-07-28T14:20:40.592" v="477" actId="20577"/>
        <pc:sldMkLst>
          <pc:docMk/>
          <pc:sldMk cId="2943185745" sldId="466"/>
        </pc:sldMkLst>
        <pc:spChg chg="mod">
          <ac:chgData name="Kris Geens" userId="715393ff-7201-4998-8996-1b2483425eb9" providerId="ADAL" clId="{28FF8519-C52B-4167-A41F-E3B7ED119333}" dt="2022-07-28T14:20:40.592" v="477" actId="20577"/>
          <ac:spMkLst>
            <pc:docMk/>
            <pc:sldMk cId="2943185745" sldId="466"/>
            <ac:spMk id="7" creationId="{1FDBBB63-3A0C-4302-8421-AF33D7FDD85A}"/>
          </ac:spMkLst>
        </pc:spChg>
      </pc:sldChg>
      <pc:sldChg chg="modSp mod">
        <pc:chgData name="Kris Geens" userId="715393ff-7201-4998-8996-1b2483425eb9" providerId="ADAL" clId="{28FF8519-C52B-4167-A41F-E3B7ED119333}" dt="2022-07-28T14:13:50.875" v="287" actId="20577"/>
        <pc:sldMkLst>
          <pc:docMk/>
          <pc:sldMk cId="1155347876" sldId="468"/>
        </pc:sldMkLst>
        <pc:spChg chg="mod">
          <ac:chgData name="Kris Geens" userId="715393ff-7201-4998-8996-1b2483425eb9" providerId="ADAL" clId="{28FF8519-C52B-4167-A41F-E3B7ED119333}" dt="2022-07-28T14:13:50.875" v="287" actId="20577"/>
          <ac:spMkLst>
            <pc:docMk/>
            <pc:sldMk cId="1155347876" sldId="468"/>
            <ac:spMk id="3" creationId="{DB7BCFBA-4909-1346-A65F-496197AB0407}"/>
          </ac:spMkLst>
        </pc:spChg>
      </pc:sldChg>
      <pc:sldChg chg="add">
        <pc:chgData name="Kris Geens" userId="715393ff-7201-4998-8996-1b2483425eb9" providerId="ADAL" clId="{28FF8519-C52B-4167-A41F-E3B7ED119333}" dt="2022-07-28T14:10:40.178" v="64" actId="2890"/>
        <pc:sldMkLst>
          <pc:docMk/>
          <pc:sldMk cId="797059779" sldId="470"/>
        </pc:sldMkLst>
      </pc:sldChg>
      <pc:sldChg chg="modSp add mod">
        <pc:chgData name="Kris Geens" userId="715393ff-7201-4998-8996-1b2483425eb9" providerId="ADAL" clId="{28FF8519-C52B-4167-A41F-E3B7ED119333}" dt="2022-07-28T19:31:55.757" v="1063" actId="20577"/>
        <pc:sldMkLst>
          <pc:docMk/>
          <pc:sldMk cId="860995333" sldId="471"/>
        </pc:sldMkLst>
        <pc:spChg chg="mod">
          <ac:chgData name="Kris Geens" userId="715393ff-7201-4998-8996-1b2483425eb9" providerId="ADAL" clId="{28FF8519-C52B-4167-A41F-E3B7ED119333}" dt="2022-07-28T19:31:55.757" v="1063" actId="20577"/>
          <ac:spMkLst>
            <pc:docMk/>
            <pc:sldMk cId="860995333" sldId="471"/>
            <ac:spMk id="6" creationId="{21717951-5200-4B21-81AE-1FE9205B15EA}"/>
          </ac:spMkLst>
        </pc:spChg>
        <pc:spChg chg="mod">
          <ac:chgData name="Kris Geens" userId="715393ff-7201-4998-8996-1b2483425eb9" providerId="ADAL" clId="{28FF8519-C52B-4167-A41F-E3B7ED119333}" dt="2022-07-28T14:11:20.350" v="93" actId="27636"/>
          <ac:spMkLst>
            <pc:docMk/>
            <pc:sldMk cId="860995333" sldId="471"/>
            <ac:spMk id="7" creationId="{1FDBBB63-3A0C-4302-8421-AF33D7FDD85A}"/>
          </ac:spMkLst>
        </pc:spChg>
      </pc:sldChg>
      <pc:sldChg chg="modSp mod">
        <pc:chgData name="Kris Geens" userId="715393ff-7201-4998-8996-1b2483425eb9" providerId="ADAL" clId="{28FF8519-C52B-4167-A41F-E3B7ED119333}" dt="2022-07-28T19:23:07.377" v="687" actId="1076"/>
        <pc:sldMkLst>
          <pc:docMk/>
          <pc:sldMk cId="1648393858" sldId="472"/>
        </pc:sldMkLst>
        <pc:spChg chg="mod">
          <ac:chgData name="Kris Geens" userId="715393ff-7201-4998-8996-1b2483425eb9" providerId="ADAL" clId="{28FF8519-C52B-4167-A41F-E3B7ED119333}" dt="2022-07-28T19:23:07.377" v="687" actId="1076"/>
          <ac:spMkLst>
            <pc:docMk/>
            <pc:sldMk cId="1648393858" sldId="472"/>
            <ac:spMk id="6" creationId="{21717951-5200-4B21-81AE-1FE9205B15EA}"/>
          </ac:spMkLst>
        </pc:spChg>
        <pc:spChg chg="mod">
          <ac:chgData name="Kris Geens" userId="715393ff-7201-4998-8996-1b2483425eb9" providerId="ADAL" clId="{28FF8519-C52B-4167-A41F-E3B7ED119333}" dt="2022-07-28T19:22:23.546" v="617" actId="20577"/>
          <ac:spMkLst>
            <pc:docMk/>
            <pc:sldMk cId="1648393858" sldId="472"/>
            <ac:spMk id="7" creationId="{1FDBBB63-3A0C-4302-8421-AF33D7FDD85A}"/>
          </ac:spMkLst>
        </pc:spChg>
      </pc:sldChg>
      <pc:sldChg chg="modSp mod">
        <pc:chgData name="Kris Geens" userId="715393ff-7201-4998-8996-1b2483425eb9" providerId="ADAL" clId="{28FF8519-C52B-4167-A41F-E3B7ED119333}" dt="2022-07-28T19:23:28.397" v="721" actId="20577"/>
        <pc:sldMkLst>
          <pc:docMk/>
          <pc:sldMk cId="88665159" sldId="473"/>
        </pc:sldMkLst>
        <pc:spChg chg="mod">
          <ac:chgData name="Kris Geens" userId="715393ff-7201-4998-8996-1b2483425eb9" providerId="ADAL" clId="{28FF8519-C52B-4167-A41F-E3B7ED119333}" dt="2022-07-28T19:23:28.397" v="721" actId="20577"/>
          <ac:spMkLst>
            <pc:docMk/>
            <pc:sldMk cId="88665159" sldId="473"/>
            <ac:spMk id="6" creationId="{21717951-5200-4B21-81AE-1FE9205B15EA}"/>
          </ac:spMkLst>
        </pc:spChg>
        <pc:spChg chg="mod">
          <ac:chgData name="Kris Geens" userId="715393ff-7201-4998-8996-1b2483425eb9" providerId="ADAL" clId="{28FF8519-C52B-4167-A41F-E3B7ED119333}" dt="2022-07-28T19:23:17.650" v="704" actId="20577"/>
          <ac:spMkLst>
            <pc:docMk/>
            <pc:sldMk cId="88665159" sldId="473"/>
            <ac:spMk id="7" creationId="{1FDBBB63-3A0C-4302-8421-AF33D7FDD85A}"/>
          </ac:spMkLst>
        </pc:spChg>
      </pc:sldChg>
      <pc:sldChg chg="modSp mod">
        <pc:chgData name="Kris Geens" userId="715393ff-7201-4998-8996-1b2483425eb9" providerId="ADAL" clId="{28FF8519-C52B-4167-A41F-E3B7ED119333}" dt="2022-07-28T19:23:54.734" v="765" actId="20577"/>
        <pc:sldMkLst>
          <pc:docMk/>
          <pc:sldMk cId="756751615" sldId="474"/>
        </pc:sldMkLst>
        <pc:spChg chg="mod">
          <ac:chgData name="Kris Geens" userId="715393ff-7201-4998-8996-1b2483425eb9" providerId="ADAL" clId="{28FF8519-C52B-4167-A41F-E3B7ED119333}" dt="2022-07-28T19:23:54.734" v="765" actId="20577"/>
          <ac:spMkLst>
            <pc:docMk/>
            <pc:sldMk cId="756751615" sldId="474"/>
            <ac:spMk id="6" creationId="{21717951-5200-4B21-81AE-1FE9205B15EA}"/>
          </ac:spMkLst>
        </pc:spChg>
        <pc:spChg chg="mod">
          <ac:chgData name="Kris Geens" userId="715393ff-7201-4998-8996-1b2483425eb9" providerId="ADAL" clId="{28FF8519-C52B-4167-A41F-E3B7ED119333}" dt="2022-07-28T19:23:41.672" v="744" actId="20577"/>
          <ac:spMkLst>
            <pc:docMk/>
            <pc:sldMk cId="756751615" sldId="474"/>
            <ac:spMk id="7" creationId="{1FDBBB63-3A0C-4302-8421-AF33D7FDD85A}"/>
          </ac:spMkLst>
        </pc:spChg>
      </pc:sldChg>
      <pc:sldChg chg="modSp mod">
        <pc:chgData name="Kris Geens" userId="715393ff-7201-4998-8996-1b2483425eb9" providerId="ADAL" clId="{28FF8519-C52B-4167-A41F-E3B7ED119333}" dt="2022-07-28T19:24:24.416" v="827" actId="20577"/>
        <pc:sldMkLst>
          <pc:docMk/>
          <pc:sldMk cId="2533613110" sldId="475"/>
        </pc:sldMkLst>
        <pc:spChg chg="mod">
          <ac:chgData name="Kris Geens" userId="715393ff-7201-4998-8996-1b2483425eb9" providerId="ADAL" clId="{28FF8519-C52B-4167-A41F-E3B7ED119333}" dt="2022-07-28T19:24:24.416" v="827" actId="20577"/>
          <ac:spMkLst>
            <pc:docMk/>
            <pc:sldMk cId="2533613110" sldId="475"/>
            <ac:spMk id="6" creationId="{21717951-5200-4B21-81AE-1FE9205B15EA}"/>
          </ac:spMkLst>
        </pc:spChg>
        <pc:spChg chg="mod">
          <ac:chgData name="Kris Geens" userId="715393ff-7201-4998-8996-1b2483425eb9" providerId="ADAL" clId="{28FF8519-C52B-4167-A41F-E3B7ED119333}" dt="2022-07-28T19:24:10.422" v="792" actId="20577"/>
          <ac:spMkLst>
            <pc:docMk/>
            <pc:sldMk cId="2533613110" sldId="475"/>
            <ac:spMk id="7" creationId="{1FDBBB63-3A0C-4302-8421-AF33D7FDD85A}"/>
          </ac:spMkLst>
        </pc:spChg>
      </pc:sldChg>
      <pc:sldChg chg="modSp mod">
        <pc:chgData name="Kris Geens" userId="715393ff-7201-4998-8996-1b2483425eb9" providerId="ADAL" clId="{28FF8519-C52B-4167-A41F-E3B7ED119333}" dt="2022-07-28T19:24:53.815" v="865" actId="20577"/>
        <pc:sldMkLst>
          <pc:docMk/>
          <pc:sldMk cId="3353349683" sldId="476"/>
        </pc:sldMkLst>
        <pc:spChg chg="mod">
          <ac:chgData name="Kris Geens" userId="715393ff-7201-4998-8996-1b2483425eb9" providerId="ADAL" clId="{28FF8519-C52B-4167-A41F-E3B7ED119333}" dt="2022-07-28T19:24:53.815" v="865" actId="20577"/>
          <ac:spMkLst>
            <pc:docMk/>
            <pc:sldMk cId="3353349683" sldId="476"/>
            <ac:spMk id="6" creationId="{21717951-5200-4B21-81AE-1FE9205B15EA}"/>
          </ac:spMkLst>
        </pc:spChg>
        <pc:spChg chg="mod">
          <ac:chgData name="Kris Geens" userId="715393ff-7201-4998-8996-1b2483425eb9" providerId="ADAL" clId="{28FF8519-C52B-4167-A41F-E3B7ED119333}" dt="2022-07-28T19:24:40.938" v="844" actId="20577"/>
          <ac:spMkLst>
            <pc:docMk/>
            <pc:sldMk cId="3353349683" sldId="476"/>
            <ac:spMk id="7" creationId="{1FDBBB63-3A0C-4302-8421-AF33D7FDD85A}"/>
          </ac:spMkLst>
        </pc:spChg>
      </pc:sldChg>
      <pc:sldChg chg="modSp mod">
        <pc:chgData name="Kris Geens" userId="715393ff-7201-4998-8996-1b2483425eb9" providerId="ADAL" clId="{28FF8519-C52B-4167-A41F-E3B7ED119333}" dt="2022-07-28T19:25:14.984" v="894" actId="5793"/>
        <pc:sldMkLst>
          <pc:docMk/>
          <pc:sldMk cId="890672679" sldId="477"/>
        </pc:sldMkLst>
        <pc:spChg chg="mod">
          <ac:chgData name="Kris Geens" userId="715393ff-7201-4998-8996-1b2483425eb9" providerId="ADAL" clId="{28FF8519-C52B-4167-A41F-E3B7ED119333}" dt="2022-07-28T19:25:14.984" v="894" actId="5793"/>
          <ac:spMkLst>
            <pc:docMk/>
            <pc:sldMk cId="890672679" sldId="477"/>
            <ac:spMk id="6" creationId="{21717951-5200-4B21-81AE-1FE9205B15EA}"/>
          </ac:spMkLst>
        </pc:spChg>
        <pc:spChg chg="mod">
          <ac:chgData name="Kris Geens" userId="715393ff-7201-4998-8996-1b2483425eb9" providerId="ADAL" clId="{28FF8519-C52B-4167-A41F-E3B7ED119333}" dt="2022-07-28T19:25:04.809" v="882" actId="20577"/>
          <ac:spMkLst>
            <pc:docMk/>
            <pc:sldMk cId="890672679" sldId="477"/>
            <ac:spMk id="7" creationId="{1FDBBB63-3A0C-4302-8421-AF33D7FDD85A}"/>
          </ac:spMkLst>
        </pc:spChg>
      </pc:sldChg>
      <pc:sldChg chg="modSp mod">
        <pc:chgData name="Kris Geens" userId="715393ff-7201-4998-8996-1b2483425eb9" providerId="ADAL" clId="{28FF8519-C52B-4167-A41F-E3B7ED119333}" dt="2022-07-28T19:25:42.646" v="925" actId="20577"/>
        <pc:sldMkLst>
          <pc:docMk/>
          <pc:sldMk cId="1901797807" sldId="478"/>
        </pc:sldMkLst>
        <pc:spChg chg="mod">
          <ac:chgData name="Kris Geens" userId="715393ff-7201-4998-8996-1b2483425eb9" providerId="ADAL" clId="{28FF8519-C52B-4167-A41F-E3B7ED119333}" dt="2022-07-28T19:25:42.646" v="925" actId="20577"/>
          <ac:spMkLst>
            <pc:docMk/>
            <pc:sldMk cId="1901797807" sldId="478"/>
            <ac:spMk id="6" creationId="{21717951-5200-4B21-81AE-1FE9205B15EA}"/>
          </ac:spMkLst>
        </pc:spChg>
        <pc:spChg chg="mod">
          <ac:chgData name="Kris Geens" userId="715393ff-7201-4998-8996-1b2483425eb9" providerId="ADAL" clId="{28FF8519-C52B-4167-A41F-E3B7ED119333}" dt="2022-07-28T19:25:30.907" v="917" actId="20577"/>
          <ac:spMkLst>
            <pc:docMk/>
            <pc:sldMk cId="1901797807" sldId="478"/>
            <ac:spMk id="7" creationId="{1FDBBB63-3A0C-4302-8421-AF33D7FDD85A}"/>
          </ac:spMkLst>
        </pc:spChg>
      </pc:sldChg>
      <pc:sldChg chg="modSp add mod ord">
        <pc:chgData name="Kris Geens" userId="715393ff-7201-4998-8996-1b2483425eb9" providerId="ADAL" clId="{28FF8519-C52B-4167-A41F-E3B7ED119333}" dt="2022-08-01T11:37:06.657" v="1608" actId="20577"/>
        <pc:sldMkLst>
          <pc:docMk/>
          <pc:sldMk cId="3923041357" sldId="479"/>
        </pc:sldMkLst>
        <pc:spChg chg="mod">
          <ac:chgData name="Kris Geens" userId="715393ff-7201-4998-8996-1b2483425eb9" providerId="ADAL" clId="{28FF8519-C52B-4167-A41F-E3B7ED119333}" dt="2022-08-01T11:37:06.657" v="1608" actId="20577"/>
          <ac:spMkLst>
            <pc:docMk/>
            <pc:sldMk cId="3923041357" sldId="479"/>
            <ac:spMk id="6" creationId="{21717951-5200-4B21-81AE-1FE9205B15EA}"/>
          </ac:spMkLst>
        </pc:spChg>
      </pc:sldChg>
      <pc:sldChg chg="modSp mod">
        <pc:chgData name="Kris Geens" userId="715393ff-7201-4998-8996-1b2483425eb9" providerId="ADAL" clId="{28FF8519-C52B-4167-A41F-E3B7ED119333}" dt="2022-08-01T11:36:10.119" v="1588" actId="20577"/>
        <pc:sldMkLst>
          <pc:docMk/>
          <pc:sldMk cId="2054199988" sldId="480"/>
        </pc:sldMkLst>
        <pc:spChg chg="mod">
          <ac:chgData name="Kris Geens" userId="715393ff-7201-4998-8996-1b2483425eb9" providerId="ADAL" clId="{28FF8519-C52B-4167-A41F-E3B7ED119333}" dt="2022-08-01T11:36:10.119" v="1588" actId="20577"/>
          <ac:spMkLst>
            <pc:docMk/>
            <pc:sldMk cId="2054199988" sldId="480"/>
            <ac:spMk id="11" creationId="{332FED56-7162-2B38-A2AA-8BC8AF423CA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AEB86-1CC3-420B-A2CB-95209EFAAC7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nl-BE"/>
        </a:p>
      </dgm:t>
    </dgm:pt>
    <dgm:pt modelId="{04EFBC67-32BE-49DB-89D8-B593EEB4F916}">
      <dgm:prSet phldrT="[Tekst]"/>
      <dgm:spPr>
        <a:solidFill>
          <a:srgbClr val="FF0000"/>
        </a:solidFill>
      </dgm:spPr>
      <dgm:t>
        <a:bodyPr/>
        <a:lstStyle/>
        <a:p>
          <a:r>
            <a:rPr lang="nl-NL" dirty="0"/>
            <a:t>Activeren wedstrijdblad</a:t>
          </a:r>
          <a:endParaRPr lang="nl-BE" dirty="0"/>
        </a:p>
      </dgm:t>
    </dgm:pt>
    <dgm:pt modelId="{EF518C54-A6AF-4D9B-9705-1919230D53D0}" type="parTrans" cxnId="{C06AD500-7980-4CCA-B502-16120F7C222D}">
      <dgm:prSet/>
      <dgm:spPr/>
      <dgm:t>
        <a:bodyPr/>
        <a:lstStyle/>
        <a:p>
          <a:endParaRPr lang="nl-BE"/>
        </a:p>
      </dgm:t>
    </dgm:pt>
    <dgm:pt modelId="{4C3761DF-1036-4ECA-9CB7-0E09A44B6181}" type="sibTrans" cxnId="{C06AD500-7980-4CCA-B502-16120F7C222D}">
      <dgm:prSet/>
      <dgm:spPr/>
      <dgm:t>
        <a:bodyPr/>
        <a:lstStyle/>
        <a:p>
          <a:endParaRPr lang="nl-BE"/>
        </a:p>
      </dgm:t>
    </dgm:pt>
    <dgm:pt modelId="{6A4C0365-39F5-47E3-B55B-3A174A2D4E0D}">
      <dgm:prSet phldrT="[Tekst]"/>
      <dgm:spPr/>
      <dgm:t>
        <a:bodyPr/>
        <a:lstStyle/>
        <a:p>
          <a:r>
            <a:rPr lang="nl-NL" dirty="0"/>
            <a:t>ploeginfo</a:t>
          </a:r>
          <a:endParaRPr lang="nl-BE" dirty="0"/>
        </a:p>
      </dgm:t>
    </dgm:pt>
    <dgm:pt modelId="{856E85A0-9D1A-4A67-957E-C67474166A22}" type="parTrans" cxnId="{0BA7D225-5AFD-408B-8578-B32A7707CDB2}">
      <dgm:prSet/>
      <dgm:spPr/>
      <dgm:t>
        <a:bodyPr/>
        <a:lstStyle/>
        <a:p>
          <a:endParaRPr lang="nl-BE"/>
        </a:p>
      </dgm:t>
    </dgm:pt>
    <dgm:pt modelId="{928E0E4F-64F9-4453-85BD-3362812AA46C}" type="sibTrans" cxnId="{0BA7D225-5AFD-408B-8578-B32A7707CDB2}">
      <dgm:prSet/>
      <dgm:spPr/>
      <dgm:t>
        <a:bodyPr/>
        <a:lstStyle/>
        <a:p>
          <a:endParaRPr lang="nl-BE"/>
        </a:p>
      </dgm:t>
    </dgm:pt>
    <dgm:pt modelId="{9689429F-613B-4AFC-B5CF-BD32EEEEBE7C}">
      <dgm:prSet phldrT="[Tekst]"/>
      <dgm:spPr/>
      <dgm:t>
        <a:bodyPr/>
        <a:lstStyle/>
        <a:p>
          <a:r>
            <a:rPr lang="nl-NL" dirty="0"/>
            <a:t>wedstrijdkader</a:t>
          </a:r>
          <a:endParaRPr lang="nl-BE" dirty="0"/>
        </a:p>
      </dgm:t>
    </dgm:pt>
    <dgm:pt modelId="{3970A3FD-3905-45DD-B639-78F3EC48759A}" type="parTrans" cxnId="{D60E6937-A0C5-4396-98BF-3BBF290602BF}">
      <dgm:prSet/>
      <dgm:spPr/>
      <dgm:t>
        <a:bodyPr/>
        <a:lstStyle/>
        <a:p>
          <a:endParaRPr lang="nl-BE"/>
        </a:p>
      </dgm:t>
    </dgm:pt>
    <dgm:pt modelId="{0A470938-023E-4E84-BE6D-F9F5F70E33FE}" type="sibTrans" cxnId="{D60E6937-A0C5-4396-98BF-3BBF290602BF}">
      <dgm:prSet/>
      <dgm:spPr/>
      <dgm:t>
        <a:bodyPr/>
        <a:lstStyle/>
        <a:p>
          <a:endParaRPr lang="nl-BE"/>
        </a:p>
      </dgm:t>
    </dgm:pt>
    <dgm:pt modelId="{2D96595A-A0C0-4CF6-873C-BC542FE850CF}">
      <dgm:prSet phldrT="[Tekst]"/>
      <dgm:spPr>
        <a:solidFill>
          <a:srgbClr val="FF0000"/>
        </a:solidFill>
      </dgm:spPr>
      <dgm:t>
        <a:bodyPr/>
        <a:lstStyle/>
        <a:p>
          <a:r>
            <a:rPr lang="nl-NL" dirty="0"/>
            <a:t>Activeren wedstrijdblad</a:t>
          </a:r>
          <a:endParaRPr lang="nl-BE" dirty="0"/>
        </a:p>
      </dgm:t>
    </dgm:pt>
    <dgm:pt modelId="{E1157FA8-E740-40E4-96AB-B5E81602981F}" type="parTrans" cxnId="{DA10CF99-A758-498E-B8B3-BFC1AFCAB7D6}">
      <dgm:prSet/>
      <dgm:spPr/>
      <dgm:t>
        <a:bodyPr/>
        <a:lstStyle/>
        <a:p>
          <a:endParaRPr lang="nl-BE"/>
        </a:p>
      </dgm:t>
    </dgm:pt>
    <dgm:pt modelId="{E8B9B717-A884-4356-A02E-635C085B6991}" type="sibTrans" cxnId="{DA10CF99-A758-498E-B8B3-BFC1AFCAB7D6}">
      <dgm:prSet/>
      <dgm:spPr/>
      <dgm:t>
        <a:bodyPr/>
        <a:lstStyle/>
        <a:p>
          <a:endParaRPr lang="nl-BE"/>
        </a:p>
      </dgm:t>
    </dgm:pt>
    <dgm:pt modelId="{A54F07CC-8F96-4273-ADC7-3823C7305742}">
      <dgm:prSet phldrT="[Tekst]"/>
      <dgm:spPr/>
      <dgm:t>
        <a:bodyPr/>
        <a:lstStyle/>
        <a:p>
          <a:r>
            <a:rPr lang="nl-NL" dirty="0"/>
            <a:t>Wedstrijd-ID</a:t>
          </a:r>
          <a:endParaRPr lang="nl-BE" dirty="0"/>
        </a:p>
      </dgm:t>
    </dgm:pt>
    <dgm:pt modelId="{F21F58D9-AE1B-4F35-AB6A-AF906C7A7F11}" type="parTrans" cxnId="{4E459F6E-6C4D-4CF6-AFB3-AF4B42186DF6}">
      <dgm:prSet/>
      <dgm:spPr/>
      <dgm:t>
        <a:bodyPr/>
        <a:lstStyle/>
        <a:p>
          <a:endParaRPr lang="nl-BE"/>
        </a:p>
      </dgm:t>
    </dgm:pt>
    <dgm:pt modelId="{71C1BEFB-F4D8-4F9E-B943-9458041F4D96}" type="sibTrans" cxnId="{4E459F6E-6C4D-4CF6-AFB3-AF4B42186DF6}">
      <dgm:prSet/>
      <dgm:spPr/>
      <dgm:t>
        <a:bodyPr/>
        <a:lstStyle/>
        <a:p>
          <a:endParaRPr lang="nl-BE"/>
        </a:p>
      </dgm:t>
    </dgm:pt>
    <dgm:pt modelId="{72C5C30F-1A9B-47E2-A1C5-92555479666F}">
      <dgm:prSet phldrT="[Tekst]"/>
      <dgm:spPr/>
      <dgm:t>
        <a:bodyPr/>
        <a:lstStyle/>
        <a:p>
          <a:r>
            <a:rPr lang="nl-NL" dirty="0"/>
            <a:t>Wedstrijdduur</a:t>
          </a:r>
          <a:endParaRPr lang="nl-BE" dirty="0"/>
        </a:p>
      </dgm:t>
    </dgm:pt>
    <dgm:pt modelId="{90D59994-903C-4778-A50C-424FF9BF1443}" type="parTrans" cxnId="{5CD19FE9-E724-4023-9296-102EADB2E223}">
      <dgm:prSet/>
      <dgm:spPr/>
      <dgm:t>
        <a:bodyPr/>
        <a:lstStyle/>
        <a:p>
          <a:endParaRPr lang="nl-BE"/>
        </a:p>
      </dgm:t>
    </dgm:pt>
    <dgm:pt modelId="{6BAA8D3A-2607-483F-86CE-02DAA4D23690}" type="sibTrans" cxnId="{5CD19FE9-E724-4023-9296-102EADB2E223}">
      <dgm:prSet/>
      <dgm:spPr/>
      <dgm:t>
        <a:bodyPr/>
        <a:lstStyle/>
        <a:p>
          <a:endParaRPr lang="nl-BE"/>
        </a:p>
      </dgm:t>
    </dgm:pt>
    <dgm:pt modelId="{AEC0F01C-C398-439E-A2FE-ADED736EBE10}" type="pres">
      <dgm:prSet presAssocID="{398AEB86-1CC3-420B-A2CB-95209EFAAC71}" presName="linearFlow" presStyleCnt="0">
        <dgm:presLayoutVars>
          <dgm:dir/>
          <dgm:animLvl val="lvl"/>
          <dgm:resizeHandles val="exact"/>
        </dgm:presLayoutVars>
      </dgm:prSet>
      <dgm:spPr/>
    </dgm:pt>
    <dgm:pt modelId="{99E86D16-85C3-49BA-BB83-D358FCB2FA6C}" type="pres">
      <dgm:prSet presAssocID="{04EFBC67-32BE-49DB-89D8-B593EEB4F916}" presName="composite" presStyleCnt="0"/>
      <dgm:spPr/>
    </dgm:pt>
    <dgm:pt modelId="{91B0F02B-AF6D-4EFB-81F6-4BCA3A53C089}" type="pres">
      <dgm:prSet presAssocID="{04EFBC67-32BE-49DB-89D8-B593EEB4F916}" presName="parentText" presStyleLbl="alignNode1" presStyleIdx="0" presStyleCnt="2">
        <dgm:presLayoutVars>
          <dgm:chMax val="1"/>
          <dgm:bulletEnabled val="1"/>
        </dgm:presLayoutVars>
      </dgm:prSet>
      <dgm:spPr/>
    </dgm:pt>
    <dgm:pt modelId="{AD873B54-2CF7-47AB-B712-50C2936C368C}" type="pres">
      <dgm:prSet presAssocID="{04EFBC67-32BE-49DB-89D8-B593EEB4F916}" presName="descendantText" presStyleLbl="alignAcc1" presStyleIdx="0" presStyleCnt="2">
        <dgm:presLayoutVars>
          <dgm:bulletEnabled val="1"/>
        </dgm:presLayoutVars>
      </dgm:prSet>
      <dgm:spPr/>
    </dgm:pt>
    <dgm:pt modelId="{82CF5F70-D13D-464A-A2EA-E0173DC59046}" type="pres">
      <dgm:prSet presAssocID="{4C3761DF-1036-4ECA-9CB7-0E09A44B6181}" presName="sp" presStyleCnt="0"/>
      <dgm:spPr/>
    </dgm:pt>
    <dgm:pt modelId="{06E349B5-E939-4585-A2C2-FDB9A0BD59EB}" type="pres">
      <dgm:prSet presAssocID="{2D96595A-A0C0-4CF6-873C-BC542FE850CF}" presName="composite" presStyleCnt="0"/>
      <dgm:spPr/>
    </dgm:pt>
    <dgm:pt modelId="{BD0FD7E4-7786-40DD-856E-15A1E4535A7C}" type="pres">
      <dgm:prSet presAssocID="{2D96595A-A0C0-4CF6-873C-BC542FE850CF}" presName="parentText" presStyleLbl="alignNode1" presStyleIdx="1" presStyleCnt="2">
        <dgm:presLayoutVars>
          <dgm:chMax val="1"/>
          <dgm:bulletEnabled val="1"/>
        </dgm:presLayoutVars>
      </dgm:prSet>
      <dgm:spPr/>
    </dgm:pt>
    <dgm:pt modelId="{C65516DB-DC94-438E-BE3B-5C712FD68B63}" type="pres">
      <dgm:prSet presAssocID="{2D96595A-A0C0-4CF6-873C-BC542FE850CF}" presName="descendantText" presStyleLbl="alignAcc1" presStyleIdx="1" presStyleCnt="2">
        <dgm:presLayoutVars>
          <dgm:bulletEnabled val="1"/>
        </dgm:presLayoutVars>
      </dgm:prSet>
      <dgm:spPr/>
    </dgm:pt>
  </dgm:ptLst>
  <dgm:cxnLst>
    <dgm:cxn modelId="{C06AD500-7980-4CCA-B502-16120F7C222D}" srcId="{398AEB86-1CC3-420B-A2CB-95209EFAAC71}" destId="{04EFBC67-32BE-49DB-89D8-B593EEB4F916}" srcOrd="0" destOrd="0" parTransId="{EF518C54-A6AF-4D9B-9705-1919230D53D0}" sibTransId="{4C3761DF-1036-4ECA-9CB7-0E09A44B6181}"/>
    <dgm:cxn modelId="{A0703707-6D34-4DDF-91FE-9DFADF0C5BAC}" type="presOf" srcId="{2D96595A-A0C0-4CF6-873C-BC542FE850CF}" destId="{BD0FD7E4-7786-40DD-856E-15A1E4535A7C}" srcOrd="0" destOrd="0" presId="urn:microsoft.com/office/officeart/2005/8/layout/chevron2"/>
    <dgm:cxn modelId="{0BA7D225-5AFD-408B-8578-B32A7707CDB2}" srcId="{04EFBC67-32BE-49DB-89D8-B593EEB4F916}" destId="{6A4C0365-39F5-47E3-B55B-3A174A2D4E0D}" srcOrd="0" destOrd="0" parTransId="{856E85A0-9D1A-4A67-957E-C67474166A22}" sibTransId="{928E0E4F-64F9-4453-85BD-3362812AA46C}"/>
    <dgm:cxn modelId="{D60E6937-A0C5-4396-98BF-3BBF290602BF}" srcId="{04EFBC67-32BE-49DB-89D8-B593EEB4F916}" destId="{9689429F-613B-4AFC-B5CF-BD32EEEEBE7C}" srcOrd="1" destOrd="0" parTransId="{3970A3FD-3905-45DD-B639-78F3EC48759A}" sibTransId="{0A470938-023E-4E84-BE6D-F9F5F70E33FE}"/>
    <dgm:cxn modelId="{4E459F6E-6C4D-4CF6-AFB3-AF4B42186DF6}" srcId="{2D96595A-A0C0-4CF6-873C-BC542FE850CF}" destId="{A54F07CC-8F96-4273-ADC7-3823C7305742}" srcOrd="0" destOrd="0" parTransId="{F21F58D9-AE1B-4F35-AB6A-AF906C7A7F11}" sibTransId="{71C1BEFB-F4D8-4F9E-B943-9458041F4D96}"/>
    <dgm:cxn modelId="{B146C271-2879-48F1-AECC-D2AD0F6A8FEE}" type="presOf" srcId="{04EFBC67-32BE-49DB-89D8-B593EEB4F916}" destId="{91B0F02B-AF6D-4EFB-81F6-4BCA3A53C089}" srcOrd="0" destOrd="0" presId="urn:microsoft.com/office/officeart/2005/8/layout/chevron2"/>
    <dgm:cxn modelId="{DA10CF99-A758-498E-B8B3-BFC1AFCAB7D6}" srcId="{398AEB86-1CC3-420B-A2CB-95209EFAAC71}" destId="{2D96595A-A0C0-4CF6-873C-BC542FE850CF}" srcOrd="1" destOrd="0" parTransId="{E1157FA8-E740-40E4-96AB-B5E81602981F}" sibTransId="{E8B9B717-A884-4356-A02E-635C085B6991}"/>
    <dgm:cxn modelId="{447A3A9F-BCD6-48AF-925E-D6C3F374F43E}" type="presOf" srcId="{398AEB86-1CC3-420B-A2CB-95209EFAAC71}" destId="{AEC0F01C-C398-439E-A2FE-ADED736EBE10}" srcOrd="0" destOrd="0" presId="urn:microsoft.com/office/officeart/2005/8/layout/chevron2"/>
    <dgm:cxn modelId="{D417A9AF-2A40-49D9-8F82-CA47D57D6FF2}" type="presOf" srcId="{72C5C30F-1A9B-47E2-A1C5-92555479666F}" destId="{C65516DB-DC94-438E-BE3B-5C712FD68B63}" srcOrd="0" destOrd="1" presId="urn:microsoft.com/office/officeart/2005/8/layout/chevron2"/>
    <dgm:cxn modelId="{22D008B2-1536-4C3A-BCBF-54ACF42D3B95}" type="presOf" srcId="{9689429F-613B-4AFC-B5CF-BD32EEEEBE7C}" destId="{AD873B54-2CF7-47AB-B712-50C2936C368C}" srcOrd="0" destOrd="1" presId="urn:microsoft.com/office/officeart/2005/8/layout/chevron2"/>
    <dgm:cxn modelId="{882675D1-8070-40A1-B9B6-C012B1EE448D}" type="presOf" srcId="{A54F07CC-8F96-4273-ADC7-3823C7305742}" destId="{C65516DB-DC94-438E-BE3B-5C712FD68B63}" srcOrd="0" destOrd="0" presId="urn:microsoft.com/office/officeart/2005/8/layout/chevron2"/>
    <dgm:cxn modelId="{4218A4E7-E12B-4ABF-98D1-FF1508DE16A0}" type="presOf" srcId="{6A4C0365-39F5-47E3-B55B-3A174A2D4E0D}" destId="{AD873B54-2CF7-47AB-B712-50C2936C368C}" srcOrd="0" destOrd="0" presId="urn:microsoft.com/office/officeart/2005/8/layout/chevron2"/>
    <dgm:cxn modelId="{5CD19FE9-E724-4023-9296-102EADB2E223}" srcId="{2D96595A-A0C0-4CF6-873C-BC542FE850CF}" destId="{72C5C30F-1A9B-47E2-A1C5-92555479666F}" srcOrd="1" destOrd="0" parTransId="{90D59994-903C-4778-A50C-424FF9BF1443}" sibTransId="{6BAA8D3A-2607-483F-86CE-02DAA4D23690}"/>
    <dgm:cxn modelId="{51B3744A-A2F8-4B3C-B5FE-00E7C2E65629}" type="presParOf" srcId="{AEC0F01C-C398-439E-A2FE-ADED736EBE10}" destId="{99E86D16-85C3-49BA-BB83-D358FCB2FA6C}" srcOrd="0" destOrd="0" presId="urn:microsoft.com/office/officeart/2005/8/layout/chevron2"/>
    <dgm:cxn modelId="{844B49F0-71FF-44D5-93DB-2B94ABB9E549}" type="presParOf" srcId="{99E86D16-85C3-49BA-BB83-D358FCB2FA6C}" destId="{91B0F02B-AF6D-4EFB-81F6-4BCA3A53C089}" srcOrd="0" destOrd="0" presId="urn:microsoft.com/office/officeart/2005/8/layout/chevron2"/>
    <dgm:cxn modelId="{6F60AEE9-28BD-43D5-B71A-3ADD1ABB26AA}" type="presParOf" srcId="{99E86D16-85C3-49BA-BB83-D358FCB2FA6C}" destId="{AD873B54-2CF7-47AB-B712-50C2936C368C}" srcOrd="1" destOrd="0" presId="urn:microsoft.com/office/officeart/2005/8/layout/chevron2"/>
    <dgm:cxn modelId="{5BBD6642-39B1-4770-8427-EF02F14DA9C6}" type="presParOf" srcId="{AEC0F01C-C398-439E-A2FE-ADED736EBE10}" destId="{82CF5F70-D13D-464A-A2EA-E0173DC59046}" srcOrd="1" destOrd="0" presId="urn:microsoft.com/office/officeart/2005/8/layout/chevron2"/>
    <dgm:cxn modelId="{A4BEF8DA-F4FA-4E8C-9C85-F627BBB63B35}" type="presParOf" srcId="{AEC0F01C-C398-439E-A2FE-ADED736EBE10}" destId="{06E349B5-E939-4585-A2C2-FDB9A0BD59EB}" srcOrd="2" destOrd="0" presId="urn:microsoft.com/office/officeart/2005/8/layout/chevron2"/>
    <dgm:cxn modelId="{7367EC02-E912-4639-AC49-7BB33BB80628}" type="presParOf" srcId="{06E349B5-E939-4585-A2C2-FDB9A0BD59EB}" destId="{BD0FD7E4-7786-40DD-856E-15A1E4535A7C}" srcOrd="0" destOrd="0" presId="urn:microsoft.com/office/officeart/2005/8/layout/chevron2"/>
    <dgm:cxn modelId="{B87E4016-7350-4A26-AF5E-B24B32C7BC7B}" type="presParOf" srcId="{06E349B5-E939-4585-A2C2-FDB9A0BD59EB}" destId="{C65516DB-DC94-438E-BE3B-5C712FD68B63}"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E62F4-69E8-4D2B-BC9F-A112213633E2}" type="doc">
      <dgm:prSet loTypeId="urn:microsoft.com/office/officeart/2005/8/layout/chevron2" loCatId="process" qsTypeId="urn:microsoft.com/office/officeart/2005/8/quickstyle/simple1" qsCatId="simple" csTypeId="urn:microsoft.com/office/officeart/2005/8/colors/accent6_2" csCatId="accent6" phldr="1"/>
      <dgm:spPr/>
      <dgm:t>
        <a:bodyPr/>
        <a:lstStyle/>
        <a:p>
          <a:endParaRPr lang="nl-BE"/>
        </a:p>
      </dgm:t>
    </dgm:pt>
    <dgm:pt modelId="{9C061868-E26C-480F-BDE7-C9EBB82F8973}">
      <dgm:prSet phldrT="[Tekst]"/>
      <dgm:spPr/>
      <dgm:t>
        <a:bodyPr/>
        <a:lstStyle/>
        <a:p>
          <a:r>
            <a:rPr lang="nl-NL" dirty="0"/>
            <a:t>Line up</a:t>
          </a:r>
          <a:endParaRPr lang="nl-BE" dirty="0"/>
        </a:p>
      </dgm:t>
    </dgm:pt>
    <dgm:pt modelId="{480FA602-F143-4A4B-BDE7-CCBCE07BEAD4}" type="parTrans" cxnId="{FFA5E1D7-24A4-48FD-963A-782D4117A5FC}">
      <dgm:prSet/>
      <dgm:spPr/>
      <dgm:t>
        <a:bodyPr/>
        <a:lstStyle/>
        <a:p>
          <a:endParaRPr lang="nl-BE"/>
        </a:p>
      </dgm:t>
    </dgm:pt>
    <dgm:pt modelId="{DF176E59-23A0-43BF-9A49-ADB7CC8A2847}" type="sibTrans" cxnId="{FFA5E1D7-24A4-48FD-963A-782D4117A5FC}">
      <dgm:prSet/>
      <dgm:spPr/>
      <dgm:t>
        <a:bodyPr/>
        <a:lstStyle/>
        <a:p>
          <a:endParaRPr lang="nl-BE"/>
        </a:p>
      </dgm:t>
    </dgm:pt>
    <dgm:pt modelId="{2FD19719-22A2-42C2-A1B4-921E20206E52}">
      <dgm:prSet phldrT="[Tekst]"/>
      <dgm:spPr/>
      <dgm:t>
        <a:bodyPr/>
        <a:lstStyle/>
        <a:p>
          <a:r>
            <a:rPr lang="nl-NL" dirty="0"/>
            <a:t>teams</a:t>
          </a:r>
          <a:endParaRPr lang="nl-BE" dirty="0"/>
        </a:p>
      </dgm:t>
    </dgm:pt>
    <dgm:pt modelId="{9E1A6031-13E0-4BF3-A89C-474DC99254E7}" type="parTrans" cxnId="{7A2DD35E-D88F-4AA5-A171-2E988C6756A6}">
      <dgm:prSet/>
      <dgm:spPr/>
      <dgm:t>
        <a:bodyPr/>
        <a:lstStyle/>
        <a:p>
          <a:endParaRPr lang="nl-BE"/>
        </a:p>
      </dgm:t>
    </dgm:pt>
    <dgm:pt modelId="{0D9663C2-F972-4CF9-9795-576616FAA851}" type="sibTrans" cxnId="{7A2DD35E-D88F-4AA5-A171-2E988C6756A6}">
      <dgm:prSet/>
      <dgm:spPr/>
      <dgm:t>
        <a:bodyPr/>
        <a:lstStyle/>
        <a:p>
          <a:endParaRPr lang="nl-BE"/>
        </a:p>
      </dgm:t>
    </dgm:pt>
    <dgm:pt modelId="{F6379DF5-1CBD-4CE1-8761-89D12F8F2E0A}">
      <dgm:prSet phldrT="[Tekst]"/>
      <dgm:spPr/>
      <dgm:t>
        <a:bodyPr/>
        <a:lstStyle/>
        <a:p>
          <a:r>
            <a:rPr lang="nl-NL" dirty="0"/>
            <a:t>officials</a:t>
          </a:r>
          <a:endParaRPr lang="nl-BE" dirty="0"/>
        </a:p>
      </dgm:t>
    </dgm:pt>
    <dgm:pt modelId="{1C632702-2968-4475-9800-6DD6D7E6759C}" type="parTrans" cxnId="{F088B471-321B-4E20-A4D8-DE6395C80A96}">
      <dgm:prSet/>
      <dgm:spPr/>
      <dgm:t>
        <a:bodyPr/>
        <a:lstStyle/>
        <a:p>
          <a:endParaRPr lang="nl-BE"/>
        </a:p>
      </dgm:t>
    </dgm:pt>
    <dgm:pt modelId="{10FB2CF7-915A-4777-B966-F2E57B0C1844}" type="sibTrans" cxnId="{F088B471-321B-4E20-A4D8-DE6395C80A96}">
      <dgm:prSet/>
      <dgm:spPr/>
      <dgm:t>
        <a:bodyPr/>
        <a:lstStyle/>
        <a:p>
          <a:endParaRPr lang="nl-BE"/>
        </a:p>
      </dgm:t>
    </dgm:pt>
    <dgm:pt modelId="{172C625C-89E8-4096-A0B8-587CB61C03F0}">
      <dgm:prSet phldrT="[Tekst]"/>
      <dgm:spPr/>
      <dgm:t>
        <a:bodyPr/>
        <a:lstStyle/>
        <a:p>
          <a:r>
            <a:rPr lang="nl-NL" dirty="0"/>
            <a:t>Match</a:t>
          </a:r>
          <a:endParaRPr lang="nl-BE" dirty="0"/>
        </a:p>
      </dgm:t>
    </dgm:pt>
    <dgm:pt modelId="{5A30B330-EF76-41F6-BECC-D9E30E681888}" type="parTrans" cxnId="{42C7E009-1440-4DC4-8853-BE5F0EACDAFB}">
      <dgm:prSet/>
      <dgm:spPr/>
      <dgm:t>
        <a:bodyPr/>
        <a:lstStyle/>
        <a:p>
          <a:endParaRPr lang="nl-BE"/>
        </a:p>
      </dgm:t>
    </dgm:pt>
    <dgm:pt modelId="{18136E68-F283-49F3-B985-03A5B589387B}" type="sibTrans" cxnId="{42C7E009-1440-4DC4-8853-BE5F0EACDAFB}">
      <dgm:prSet/>
      <dgm:spPr/>
      <dgm:t>
        <a:bodyPr/>
        <a:lstStyle/>
        <a:p>
          <a:endParaRPr lang="nl-BE"/>
        </a:p>
      </dgm:t>
    </dgm:pt>
    <dgm:pt modelId="{DF01EE3A-9F23-4018-9E5D-45A9AEF69F99}">
      <dgm:prSet phldrT="[Tekst]"/>
      <dgm:spPr/>
      <dgm:t>
        <a:bodyPr/>
        <a:lstStyle/>
        <a:p>
          <a:r>
            <a:rPr lang="nl-NL" dirty="0"/>
            <a:t>matchprotocol</a:t>
          </a:r>
          <a:endParaRPr lang="nl-BE" dirty="0"/>
        </a:p>
      </dgm:t>
    </dgm:pt>
    <dgm:pt modelId="{32357156-C727-4422-999A-250B6A709925}" type="parTrans" cxnId="{33ABAF39-7CAD-42DF-9102-BB1955915655}">
      <dgm:prSet/>
      <dgm:spPr/>
      <dgm:t>
        <a:bodyPr/>
        <a:lstStyle/>
        <a:p>
          <a:endParaRPr lang="nl-BE"/>
        </a:p>
      </dgm:t>
    </dgm:pt>
    <dgm:pt modelId="{DEE2DC49-6EEB-47E7-A119-6C26FB263721}" type="sibTrans" cxnId="{33ABAF39-7CAD-42DF-9102-BB1955915655}">
      <dgm:prSet/>
      <dgm:spPr/>
      <dgm:t>
        <a:bodyPr/>
        <a:lstStyle/>
        <a:p>
          <a:endParaRPr lang="nl-BE"/>
        </a:p>
      </dgm:t>
    </dgm:pt>
    <dgm:pt modelId="{E37820F1-A415-46CA-AE2B-BA90BE06A77C}">
      <dgm:prSet phldrT="[Tekst]"/>
      <dgm:spPr/>
      <dgm:t>
        <a:bodyPr/>
        <a:lstStyle/>
        <a:p>
          <a:r>
            <a:rPr lang="nl-NL" dirty="0"/>
            <a:t>Finish</a:t>
          </a:r>
          <a:endParaRPr lang="nl-BE" dirty="0"/>
        </a:p>
      </dgm:t>
    </dgm:pt>
    <dgm:pt modelId="{A37D90EF-7913-436A-ABE6-EE41F7F91A94}" type="parTrans" cxnId="{BD82CB77-1855-4E3B-BF1A-024B8490DB00}">
      <dgm:prSet/>
      <dgm:spPr/>
      <dgm:t>
        <a:bodyPr/>
        <a:lstStyle/>
        <a:p>
          <a:endParaRPr lang="nl-BE"/>
        </a:p>
      </dgm:t>
    </dgm:pt>
    <dgm:pt modelId="{83109DE5-E384-4B48-85E4-E27CEBB67DAA}" type="sibTrans" cxnId="{BD82CB77-1855-4E3B-BF1A-024B8490DB00}">
      <dgm:prSet/>
      <dgm:spPr/>
      <dgm:t>
        <a:bodyPr/>
        <a:lstStyle/>
        <a:p>
          <a:endParaRPr lang="nl-BE"/>
        </a:p>
      </dgm:t>
    </dgm:pt>
    <dgm:pt modelId="{C812C8BE-62A6-4F2F-8C83-C027FAD2DF84}">
      <dgm:prSet phldrT="[Tekst]"/>
      <dgm:spPr/>
      <dgm:t>
        <a:bodyPr/>
        <a:lstStyle/>
        <a:p>
          <a:r>
            <a:rPr lang="nl-NL" dirty="0"/>
            <a:t>Finish match</a:t>
          </a:r>
          <a:endParaRPr lang="nl-BE" dirty="0"/>
        </a:p>
      </dgm:t>
    </dgm:pt>
    <dgm:pt modelId="{E4EE687F-6D28-473C-8474-4BC5D6221DC9}" type="parTrans" cxnId="{EB70648F-825F-4B3B-9970-76341BA3EF7E}">
      <dgm:prSet/>
      <dgm:spPr/>
      <dgm:t>
        <a:bodyPr/>
        <a:lstStyle/>
        <a:p>
          <a:endParaRPr lang="nl-BE"/>
        </a:p>
      </dgm:t>
    </dgm:pt>
    <dgm:pt modelId="{B0E885E9-99C7-4EF3-AD39-94D8DD0160B0}" type="sibTrans" cxnId="{EB70648F-825F-4B3B-9970-76341BA3EF7E}">
      <dgm:prSet/>
      <dgm:spPr/>
      <dgm:t>
        <a:bodyPr/>
        <a:lstStyle/>
        <a:p>
          <a:endParaRPr lang="nl-BE"/>
        </a:p>
      </dgm:t>
    </dgm:pt>
    <dgm:pt modelId="{CF9E1B39-E549-45B4-9316-C6649D9EE9BB}" type="pres">
      <dgm:prSet presAssocID="{A58E62F4-69E8-4D2B-BC9F-A112213633E2}" presName="linearFlow" presStyleCnt="0">
        <dgm:presLayoutVars>
          <dgm:dir/>
          <dgm:animLvl val="lvl"/>
          <dgm:resizeHandles val="exact"/>
        </dgm:presLayoutVars>
      </dgm:prSet>
      <dgm:spPr/>
    </dgm:pt>
    <dgm:pt modelId="{AA22D193-B8D1-4CA8-8CB7-56CB4ED29F2B}" type="pres">
      <dgm:prSet presAssocID="{9C061868-E26C-480F-BDE7-C9EBB82F8973}" presName="composite" presStyleCnt="0"/>
      <dgm:spPr/>
    </dgm:pt>
    <dgm:pt modelId="{DA34A561-0603-4F3A-AEC4-72A7036E7018}" type="pres">
      <dgm:prSet presAssocID="{9C061868-E26C-480F-BDE7-C9EBB82F8973}" presName="parentText" presStyleLbl="alignNode1" presStyleIdx="0" presStyleCnt="3">
        <dgm:presLayoutVars>
          <dgm:chMax val="1"/>
          <dgm:bulletEnabled val="1"/>
        </dgm:presLayoutVars>
      </dgm:prSet>
      <dgm:spPr/>
    </dgm:pt>
    <dgm:pt modelId="{3CABDD0E-D412-484C-B3C3-C753E8BA2600}" type="pres">
      <dgm:prSet presAssocID="{9C061868-E26C-480F-BDE7-C9EBB82F8973}" presName="descendantText" presStyleLbl="alignAcc1" presStyleIdx="0" presStyleCnt="3">
        <dgm:presLayoutVars>
          <dgm:bulletEnabled val="1"/>
        </dgm:presLayoutVars>
      </dgm:prSet>
      <dgm:spPr/>
    </dgm:pt>
    <dgm:pt modelId="{44B5E44F-F397-46EE-9281-EDB2106FF818}" type="pres">
      <dgm:prSet presAssocID="{DF176E59-23A0-43BF-9A49-ADB7CC8A2847}" presName="sp" presStyleCnt="0"/>
      <dgm:spPr/>
    </dgm:pt>
    <dgm:pt modelId="{8AC89C26-791C-4FF7-AE16-62113D3579B6}" type="pres">
      <dgm:prSet presAssocID="{172C625C-89E8-4096-A0B8-587CB61C03F0}" presName="composite" presStyleCnt="0"/>
      <dgm:spPr/>
    </dgm:pt>
    <dgm:pt modelId="{2039B91F-E88E-44B5-AC9C-7E405F894E27}" type="pres">
      <dgm:prSet presAssocID="{172C625C-89E8-4096-A0B8-587CB61C03F0}" presName="parentText" presStyleLbl="alignNode1" presStyleIdx="1" presStyleCnt="3">
        <dgm:presLayoutVars>
          <dgm:chMax val="1"/>
          <dgm:bulletEnabled val="1"/>
        </dgm:presLayoutVars>
      </dgm:prSet>
      <dgm:spPr/>
    </dgm:pt>
    <dgm:pt modelId="{5518667F-7C1A-4D25-B5C9-21F3012F87C8}" type="pres">
      <dgm:prSet presAssocID="{172C625C-89E8-4096-A0B8-587CB61C03F0}" presName="descendantText" presStyleLbl="alignAcc1" presStyleIdx="1" presStyleCnt="3">
        <dgm:presLayoutVars>
          <dgm:bulletEnabled val="1"/>
        </dgm:presLayoutVars>
      </dgm:prSet>
      <dgm:spPr/>
    </dgm:pt>
    <dgm:pt modelId="{32818520-C310-474F-A81D-4B02C812E015}" type="pres">
      <dgm:prSet presAssocID="{18136E68-F283-49F3-B985-03A5B589387B}" presName="sp" presStyleCnt="0"/>
      <dgm:spPr/>
    </dgm:pt>
    <dgm:pt modelId="{A624454B-B6DE-49A2-A714-0469DB31A927}" type="pres">
      <dgm:prSet presAssocID="{E37820F1-A415-46CA-AE2B-BA90BE06A77C}" presName="composite" presStyleCnt="0"/>
      <dgm:spPr/>
    </dgm:pt>
    <dgm:pt modelId="{4C6A3FB9-3073-47BB-B4AA-E9A7DA18773A}" type="pres">
      <dgm:prSet presAssocID="{E37820F1-A415-46CA-AE2B-BA90BE06A77C}" presName="parentText" presStyleLbl="alignNode1" presStyleIdx="2" presStyleCnt="3">
        <dgm:presLayoutVars>
          <dgm:chMax val="1"/>
          <dgm:bulletEnabled val="1"/>
        </dgm:presLayoutVars>
      </dgm:prSet>
      <dgm:spPr/>
    </dgm:pt>
    <dgm:pt modelId="{51B16440-D158-4B7A-80D0-F2F8BE224407}" type="pres">
      <dgm:prSet presAssocID="{E37820F1-A415-46CA-AE2B-BA90BE06A77C}" presName="descendantText" presStyleLbl="alignAcc1" presStyleIdx="2" presStyleCnt="3">
        <dgm:presLayoutVars>
          <dgm:bulletEnabled val="1"/>
        </dgm:presLayoutVars>
      </dgm:prSet>
      <dgm:spPr/>
    </dgm:pt>
  </dgm:ptLst>
  <dgm:cxnLst>
    <dgm:cxn modelId="{42C7E009-1440-4DC4-8853-BE5F0EACDAFB}" srcId="{A58E62F4-69E8-4D2B-BC9F-A112213633E2}" destId="{172C625C-89E8-4096-A0B8-587CB61C03F0}" srcOrd="1" destOrd="0" parTransId="{5A30B330-EF76-41F6-BECC-D9E30E681888}" sibTransId="{18136E68-F283-49F3-B985-03A5B589387B}"/>
    <dgm:cxn modelId="{65B4A52B-724F-4247-959A-12839B54B4B8}" type="presOf" srcId="{A58E62F4-69E8-4D2B-BC9F-A112213633E2}" destId="{CF9E1B39-E549-45B4-9316-C6649D9EE9BB}" srcOrd="0" destOrd="0" presId="urn:microsoft.com/office/officeart/2005/8/layout/chevron2"/>
    <dgm:cxn modelId="{33ABAF39-7CAD-42DF-9102-BB1955915655}" srcId="{172C625C-89E8-4096-A0B8-587CB61C03F0}" destId="{DF01EE3A-9F23-4018-9E5D-45A9AEF69F99}" srcOrd="0" destOrd="0" parTransId="{32357156-C727-4422-999A-250B6A709925}" sibTransId="{DEE2DC49-6EEB-47E7-A119-6C26FB263721}"/>
    <dgm:cxn modelId="{7A2DD35E-D88F-4AA5-A171-2E988C6756A6}" srcId="{9C061868-E26C-480F-BDE7-C9EBB82F8973}" destId="{2FD19719-22A2-42C2-A1B4-921E20206E52}" srcOrd="0" destOrd="0" parTransId="{9E1A6031-13E0-4BF3-A89C-474DC99254E7}" sibTransId="{0D9663C2-F972-4CF9-9795-576616FAA851}"/>
    <dgm:cxn modelId="{62DBAE64-C2A6-4E60-957E-44FB959F2BDC}" type="presOf" srcId="{DF01EE3A-9F23-4018-9E5D-45A9AEF69F99}" destId="{5518667F-7C1A-4D25-B5C9-21F3012F87C8}" srcOrd="0" destOrd="0" presId="urn:microsoft.com/office/officeart/2005/8/layout/chevron2"/>
    <dgm:cxn modelId="{F088B471-321B-4E20-A4D8-DE6395C80A96}" srcId="{9C061868-E26C-480F-BDE7-C9EBB82F8973}" destId="{F6379DF5-1CBD-4CE1-8761-89D12F8F2E0A}" srcOrd="1" destOrd="0" parTransId="{1C632702-2968-4475-9800-6DD6D7E6759C}" sibTransId="{10FB2CF7-915A-4777-B966-F2E57B0C1844}"/>
    <dgm:cxn modelId="{FC386474-1EDC-4EF5-940E-6BD6338A060E}" type="presOf" srcId="{E37820F1-A415-46CA-AE2B-BA90BE06A77C}" destId="{4C6A3FB9-3073-47BB-B4AA-E9A7DA18773A}" srcOrd="0" destOrd="0" presId="urn:microsoft.com/office/officeart/2005/8/layout/chevron2"/>
    <dgm:cxn modelId="{BD82CB77-1855-4E3B-BF1A-024B8490DB00}" srcId="{A58E62F4-69E8-4D2B-BC9F-A112213633E2}" destId="{E37820F1-A415-46CA-AE2B-BA90BE06A77C}" srcOrd="2" destOrd="0" parTransId="{A37D90EF-7913-436A-ABE6-EE41F7F91A94}" sibTransId="{83109DE5-E384-4B48-85E4-E27CEBB67DAA}"/>
    <dgm:cxn modelId="{EB70648F-825F-4B3B-9970-76341BA3EF7E}" srcId="{E37820F1-A415-46CA-AE2B-BA90BE06A77C}" destId="{C812C8BE-62A6-4F2F-8C83-C027FAD2DF84}" srcOrd="0" destOrd="0" parTransId="{E4EE687F-6D28-473C-8474-4BC5D6221DC9}" sibTransId="{B0E885E9-99C7-4EF3-AD39-94D8DD0160B0}"/>
    <dgm:cxn modelId="{3E27A796-A9B3-4AB9-990E-C3B413EEF850}" type="presOf" srcId="{9C061868-E26C-480F-BDE7-C9EBB82F8973}" destId="{DA34A561-0603-4F3A-AEC4-72A7036E7018}" srcOrd="0" destOrd="0" presId="urn:microsoft.com/office/officeart/2005/8/layout/chevron2"/>
    <dgm:cxn modelId="{C1C42ECC-9FEA-4E75-AC6F-B1D94CB96F16}" type="presOf" srcId="{F6379DF5-1CBD-4CE1-8761-89D12F8F2E0A}" destId="{3CABDD0E-D412-484C-B3C3-C753E8BA2600}" srcOrd="0" destOrd="1" presId="urn:microsoft.com/office/officeart/2005/8/layout/chevron2"/>
    <dgm:cxn modelId="{33CC86CF-2584-48C0-B82A-1CF7156BB321}" type="presOf" srcId="{172C625C-89E8-4096-A0B8-587CB61C03F0}" destId="{2039B91F-E88E-44B5-AC9C-7E405F894E27}" srcOrd="0" destOrd="0" presId="urn:microsoft.com/office/officeart/2005/8/layout/chevron2"/>
    <dgm:cxn modelId="{FFA5E1D7-24A4-48FD-963A-782D4117A5FC}" srcId="{A58E62F4-69E8-4D2B-BC9F-A112213633E2}" destId="{9C061868-E26C-480F-BDE7-C9EBB82F8973}" srcOrd="0" destOrd="0" parTransId="{480FA602-F143-4A4B-BDE7-CCBCE07BEAD4}" sibTransId="{DF176E59-23A0-43BF-9A49-ADB7CC8A2847}"/>
    <dgm:cxn modelId="{5E3C1EF6-22E8-4A56-9BC7-7EC657690C86}" type="presOf" srcId="{C812C8BE-62A6-4F2F-8C83-C027FAD2DF84}" destId="{51B16440-D158-4B7A-80D0-F2F8BE224407}" srcOrd="0" destOrd="0" presId="urn:microsoft.com/office/officeart/2005/8/layout/chevron2"/>
    <dgm:cxn modelId="{F549FDF9-97EB-4FFB-9F76-A4C06053BAFF}" type="presOf" srcId="{2FD19719-22A2-42C2-A1B4-921E20206E52}" destId="{3CABDD0E-D412-484C-B3C3-C753E8BA2600}" srcOrd="0" destOrd="0" presId="urn:microsoft.com/office/officeart/2005/8/layout/chevron2"/>
    <dgm:cxn modelId="{A478938E-0C6A-49E0-A174-7C0A17ADF61C}" type="presParOf" srcId="{CF9E1B39-E549-45B4-9316-C6649D9EE9BB}" destId="{AA22D193-B8D1-4CA8-8CB7-56CB4ED29F2B}" srcOrd="0" destOrd="0" presId="urn:microsoft.com/office/officeart/2005/8/layout/chevron2"/>
    <dgm:cxn modelId="{4E8F53FA-E4AF-4C46-8E25-EB6B94A96140}" type="presParOf" srcId="{AA22D193-B8D1-4CA8-8CB7-56CB4ED29F2B}" destId="{DA34A561-0603-4F3A-AEC4-72A7036E7018}" srcOrd="0" destOrd="0" presId="urn:microsoft.com/office/officeart/2005/8/layout/chevron2"/>
    <dgm:cxn modelId="{7F7B0446-7CFC-4927-A594-9F260A5367B5}" type="presParOf" srcId="{AA22D193-B8D1-4CA8-8CB7-56CB4ED29F2B}" destId="{3CABDD0E-D412-484C-B3C3-C753E8BA2600}" srcOrd="1" destOrd="0" presId="urn:microsoft.com/office/officeart/2005/8/layout/chevron2"/>
    <dgm:cxn modelId="{43FE7D7F-CBD2-4D8C-8BC0-4EF1C9130BB0}" type="presParOf" srcId="{CF9E1B39-E549-45B4-9316-C6649D9EE9BB}" destId="{44B5E44F-F397-46EE-9281-EDB2106FF818}" srcOrd="1" destOrd="0" presId="urn:microsoft.com/office/officeart/2005/8/layout/chevron2"/>
    <dgm:cxn modelId="{67BE3AFB-6774-4AD1-A387-BA1410B41A39}" type="presParOf" srcId="{CF9E1B39-E549-45B4-9316-C6649D9EE9BB}" destId="{8AC89C26-791C-4FF7-AE16-62113D3579B6}" srcOrd="2" destOrd="0" presId="urn:microsoft.com/office/officeart/2005/8/layout/chevron2"/>
    <dgm:cxn modelId="{B81B89FE-6AD8-410D-872D-20CC0B4EBA16}" type="presParOf" srcId="{8AC89C26-791C-4FF7-AE16-62113D3579B6}" destId="{2039B91F-E88E-44B5-AC9C-7E405F894E27}" srcOrd="0" destOrd="0" presId="urn:microsoft.com/office/officeart/2005/8/layout/chevron2"/>
    <dgm:cxn modelId="{FC416C99-EE68-45BE-BB39-BAE288FB6DFC}" type="presParOf" srcId="{8AC89C26-791C-4FF7-AE16-62113D3579B6}" destId="{5518667F-7C1A-4D25-B5C9-21F3012F87C8}" srcOrd="1" destOrd="0" presId="urn:microsoft.com/office/officeart/2005/8/layout/chevron2"/>
    <dgm:cxn modelId="{2082A78E-9666-4B40-82DA-D63E087E8202}" type="presParOf" srcId="{CF9E1B39-E549-45B4-9316-C6649D9EE9BB}" destId="{32818520-C310-474F-A81D-4B02C812E015}" srcOrd="3" destOrd="0" presId="urn:microsoft.com/office/officeart/2005/8/layout/chevron2"/>
    <dgm:cxn modelId="{B5738398-73ED-4AC1-A90F-6347373E53E0}" type="presParOf" srcId="{CF9E1B39-E549-45B4-9316-C6649D9EE9BB}" destId="{A624454B-B6DE-49A2-A714-0469DB31A927}" srcOrd="4" destOrd="0" presId="urn:microsoft.com/office/officeart/2005/8/layout/chevron2"/>
    <dgm:cxn modelId="{5E825191-DA64-477F-B9DA-8255A195DCE9}" type="presParOf" srcId="{A624454B-B6DE-49A2-A714-0469DB31A927}" destId="{4C6A3FB9-3073-47BB-B4AA-E9A7DA18773A}" srcOrd="0" destOrd="0" presId="urn:microsoft.com/office/officeart/2005/8/layout/chevron2"/>
    <dgm:cxn modelId="{FF7C667F-8375-4D69-9311-BCDB6394FF0C}" type="presParOf" srcId="{A624454B-B6DE-49A2-A714-0469DB31A927}" destId="{51B16440-D158-4B7A-80D0-F2F8BE224407}"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8AEB86-1CC3-420B-A2CB-95209EFAAC7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nl-BE"/>
        </a:p>
      </dgm:t>
    </dgm:pt>
    <dgm:pt modelId="{04EFBC67-32BE-49DB-89D8-B593EEB4F916}">
      <dgm:prSet phldrT="[Tekst]"/>
      <dgm:spPr>
        <a:solidFill>
          <a:srgbClr val="FFFF00"/>
        </a:solidFill>
      </dgm:spPr>
      <dgm:t>
        <a:bodyPr/>
        <a:lstStyle/>
        <a:p>
          <a:r>
            <a:rPr lang="nl-NL" dirty="0">
              <a:solidFill>
                <a:srgbClr val="00B0F0"/>
              </a:solidFill>
            </a:rPr>
            <a:t>Release Wedstrijd</a:t>
          </a:r>
          <a:endParaRPr lang="nl-BE" dirty="0">
            <a:solidFill>
              <a:srgbClr val="00B0F0"/>
            </a:solidFill>
          </a:endParaRPr>
        </a:p>
      </dgm:t>
    </dgm:pt>
    <dgm:pt modelId="{EF518C54-A6AF-4D9B-9705-1919230D53D0}" type="parTrans" cxnId="{C06AD500-7980-4CCA-B502-16120F7C222D}">
      <dgm:prSet/>
      <dgm:spPr/>
      <dgm:t>
        <a:bodyPr/>
        <a:lstStyle/>
        <a:p>
          <a:endParaRPr lang="nl-BE"/>
        </a:p>
      </dgm:t>
    </dgm:pt>
    <dgm:pt modelId="{4C3761DF-1036-4ECA-9CB7-0E09A44B6181}" type="sibTrans" cxnId="{C06AD500-7980-4CCA-B502-16120F7C222D}">
      <dgm:prSet/>
      <dgm:spPr/>
      <dgm:t>
        <a:bodyPr/>
        <a:lstStyle/>
        <a:p>
          <a:endParaRPr lang="nl-BE"/>
        </a:p>
      </dgm:t>
    </dgm:pt>
    <dgm:pt modelId="{6A4C0365-39F5-47E3-B55B-3A174A2D4E0D}">
      <dgm:prSet phldrT="[Tekst]"/>
      <dgm:spPr/>
      <dgm:t>
        <a:bodyPr/>
        <a:lstStyle/>
        <a:p>
          <a:r>
            <a:rPr lang="nl-NL" dirty="0"/>
            <a:t>ploeginfo</a:t>
          </a:r>
          <a:endParaRPr lang="nl-BE" dirty="0"/>
        </a:p>
      </dgm:t>
    </dgm:pt>
    <dgm:pt modelId="{856E85A0-9D1A-4A67-957E-C67474166A22}" type="parTrans" cxnId="{0BA7D225-5AFD-408B-8578-B32A7707CDB2}">
      <dgm:prSet/>
      <dgm:spPr/>
      <dgm:t>
        <a:bodyPr/>
        <a:lstStyle/>
        <a:p>
          <a:endParaRPr lang="nl-BE"/>
        </a:p>
      </dgm:t>
    </dgm:pt>
    <dgm:pt modelId="{928E0E4F-64F9-4453-85BD-3362812AA46C}" type="sibTrans" cxnId="{0BA7D225-5AFD-408B-8578-B32A7707CDB2}">
      <dgm:prSet/>
      <dgm:spPr/>
      <dgm:t>
        <a:bodyPr/>
        <a:lstStyle/>
        <a:p>
          <a:endParaRPr lang="nl-BE"/>
        </a:p>
      </dgm:t>
    </dgm:pt>
    <dgm:pt modelId="{9689429F-613B-4AFC-B5CF-BD32EEEEBE7C}">
      <dgm:prSet phldrT="[Tekst]"/>
      <dgm:spPr/>
      <dgm:t>
        <a:bodyPr/>
        <a:lstStyle/>
        <a:p>
          <a:r>
            <a:rPr lang="nl-NL" dirty="0"/>
            <a:t>wedstrijdkader</a:t>
          </a:r>
          <a:endParaRPr lang="nl-BE" dirty="0"/>
        </a:p>
      </dgm:t>
    </dgm:pt>
    <dgm:pt modelId="{3970A3FD-3905-45DD-B639-78F3EC48759A}" type="parTrans" cxnId="{D60E6937-A0C5-4396-98BF-3BBF290602BF}">
      <dgm:prSet/>
      <dgm:spPr/>
      <dgm:t>
        <a:bodyPr/>
        <a:lstStyle/>
        <a:p>
          <a:endParaRPr lang="nl-BE"/>
        </a:p>
      </dgm:t>
    </dgm:pt>
    <dgm:pt modelId="{0A470938-023E-4E84-BE6D-F9F5F70E33FE}" type="sibTrans" cxnId="{D60E6937-A0C5-4396-98BF-3BBF290602BF}">
      <dgm:prSet/>
      <dgm:spPr/>
      <dgm:t>
        <a:bodyPr/>
        <a:lstStyle/>
        <a:p>
          <a:endParaRPr lang="nl-BE"/>
        </a:p>
      </dgm:t>
    </dgm:pt>
    <dgm:pt modelId="{AEC0F01C-C398-439E-A2FE-ADED736EBE10}" type="pres">
      <dgm:prSet presAssocID="{398AEB86-1CC3-420B-A2CB-95209EFAAC71}" presName="linearFlow" presStyleCnt="0">
        <dgm:presLayoutVars>
          <dgm:dir/>
          <dgm:animLvl val="lvl"/>
          <dgm:resizeHandles val="exact"/>
        </dgm:presLayoutVars>
      </dgm:prSet>
      <dgm:spPr/>
    </dgm:pt>
    <dgm:pt modelId="{99E86D16-85C3-49BA-BB83-D358FCB2FA6C}" type="pres">
      <dgm:prSet presAssocID="{04EFBC67-32BE-49DB-89D8-B593EEB4F916}" presName="composite" presStyleCnt="0"/>
      <dgm:spPr/>
    </dgm:pt>
    <dgm:pt modelId="{91B0F02B-AF6D-4EFB-81F6-4BCA3A53C089}" type="pres">
      <dgm:prSet presAssocID="{04EFBC67-32BE-49DB-89D8-B593EEB4F916}" presName="parentText" presStyleLbl="alignNode1" presStyleIdx="0" presStyleCnt="1">
        <dgm:presLayoutVars>
          <dgm:chMax val="1"/>
          <dgm:bulletEnabled val="1"/>
        </dgm:presLayoutVars>
      </dgm:prSet>
      <dgm:spPr/>
    </dgm:pt>
    <dgm:pt modelId="{AD873B54-2CF7-47AB-B712-50C2936C368C}" type="pres">
      <dgm:prSet presAssocID="{04EFBC67-32BE-49DB-89D8-B593EEB4F916}" presName="descendantText" presStyleLbl="alignAcc1" presStyleIdx="0" presStyleCnt="1">
        <dgm:presLayoutVars>
          <dgm:bulletEnabled val="1"/>
        </dgm:presLayoutVars>
      </dgm:prSet>
      <dgm:spPr/>
    </dgm:pt>
  </dgm:ptLst>
  <dgm:cxnLst>
    <dgm:cxn modelId="{C06AD500-7980-4CCA-B502-16120F7C222D}" srcId="{398AEB86-1CC3-420B-A2CB-95209EFAAC71}" destId="{04EFBC67-32BE-49DB-89D8-B593EEB4F916}" srcOrd="0" destOrd="0" parTransId="{EF518C54-A6AF-4D9B-9705-1919230D53D0}" sibTransId="{4C3761DF-1036-4ECA-9CB7-0E09A44B6181}"/>
    <dgm:cxn modelId="{0BA7D225-5AFD-408B-8578-B32A7707CDB2}" srcId="{04EFBC67-32BE-49DB-89D8-B593EEB4F916}" destId="{6A4C0365-39F5-47E3-B55B-3A174A2D4E0D}" srcOrd="0" destOrd="0" parTransId="{856E85A0-9D1A-4A67-957E-C67474166A22}" sibTransId="{928E0E4F-64F9-4453-85BD-3362812AA46C}"/>
    <dgm:cxn modelId="{D60E6937-A0C5-4396-98BF-3BBF290602BF}" srcId="{04EFBC67-32BE-49DB-89D8-B593EEB4F916}" destId="{9689429F-613B-4AFC-B5CF-BD32EEEEBE7C}" srcOrd="1" destOrd="0" parTransId="{3970A3FD-3905-45DD-B639-78F3EC48759A}" sibTransId="{0A470938-023E-4E84-BE6D-F9F5F70E33FE}"/>
    <dgm:cxn modelId="{B146C271-2879-48F1-AECC-D2AD0F6A8FEE}" type="presOf" srcId="{04EFBC67-32BE-49DB-89D8-B593EEB4F916}" destId="{91B0F02B-AF6D-4EFB-81F6-4BCA3A53C089}" srcOrd="0" destOrd="0" presId="urn:microsoft.com/office/officeart/2005/8/layout/chevron2"/>
    <dgm:cxn modelId="{447A3A9F-BCD6-48AF-925E-D6C3F374F43E}" type="presOf" srcId="{398AEB86-1CC3-420B-A2CB-95209EFAAC71}" destId="{AEC0F01C-C398-439E-A2FE-ADED736EBE10}" srcOrd="0" destOrd="0" presId="urn:microsoft.com/office/officeart/2005/8/layout/chevron2"/>
    <dgm:cxn modelId="{22D008B2-1536-4C3A-BCBF-54ACF42D3B95}" type="presOf" srcId="{9689429F-613B-4AFC-B5CF-BD32EEEEBE7C}" destId="{AD873B54-2CF7-47AB-B712-50C2936C368C}" srcOrd="0" destOrd="1" presId="urn:microsoft.com/office/officeart/2005/8/layout/chevron2"/>
    <dgm:cxn modelId="{4218A4E7-E12B-4ABF-98D1-FF1508DE16A0}" type="presOf" srcId="{6A4C0365-39F5-47E3-B55B-3A174A2D4E0D}" destId="{AD873B54-2CF7-47AB-B712-50C2936C368C}" srcOrd="0" destOrd="0" presId="urn:microsoft.com/office/officeart/2005/8/layout/chevron2"/>
    <dgm:cxn modelId="{51B3744A-A2F8-4B3C-B5FE-00E7C2E65629}" type="presParOf" srcId="{AEC0F01C-C398-439E-A2FE-ADED736EBE10}" destId="{99E86D16-85C3-49BA-BB83-D358FCB2FA6C}" srcOrd="0" destOrd="0" presId="urn:microsoft.com/office/officeart/2005/8/layout/chevron2"/>
    <dgm:cxn modelId="{844B49F0-71FF-44D5-93DB-2B94ABB9E549}" type="presParOf" srcId="{99E86D16-85C3-49BA-BB83-D358FCB2FA6C}" destId="{91B0F02B-AF6D-4EFB-81F6-4BCA3A53C089}" srcOrd="0" destOrd="0" presId="urn:microsoft.com/office/officeart/2005/8/layout/chevron2"/>
    <dgm:cxn modelId="{6F60AEE9-28BD-43D5-B71A-3ADD1ABB26AA}" type="presParOf" srcId="{99E86D16-85C3-49BA-BB83-D358FCB2FA6C}" destId="{AD873B54-2CF7-47AB-B712-50C2936C368C}" srcOrd="1" destOrd="0" presId="urn:microsoft.com/office/officeart/2005/8/layout/chevron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3A5F6B-1692-40EF-91A9-AA9C4A13E01D}"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nl-BE"/>
        </a:p>
      </dgm:t>
    </dgm:pt>
    <dgm:pt modelId="{A6BA790E-1155-42A0-B2C2-0FA51ABCE537}">
      <dgm:prSet phldrT="[Tekst]"/>
      <dgm:spPr/>
      <dgm:t>
        <a:bodyPr/>
        <a:lstStyle/>
        <a:p>
          <a:r>
            <a:rPr lang="nl-NL" dirty="0"/>
            <a:t>activeren</a:t>
          </a:r>
          <a:endParaRPr lang="nl-BE" dirty="0"/>
        </a:p>
      </dgm:t>
    </dgm:pt>
    <dgm:pt modelId="{4893042F-EA28-4083-B0FD-3701F2A1A885}" type="parTrans" cxnId="{D37C38C4-D80D-4FC1-A827-EB1B2C4CBF13}">
      <dgm:prSet/>
      <dgm:spPr/>
      <dgm:t>
        <a:bodyPr/>
        <a:lstStyle/>
        <a:p>
          <a:endParaRPr lang="nl-BE"/>
        </a:p>
      </dgm:t>
    </dgm:pt>
    <dgm:pt modelId="{2481B391-0B03-4822-8912-5E7084E42212}" type="sibTrans" cxnId="{D37C38C4-D80D-4FC1-A827-EB1B2C4CBF13}">
      <dgm:prSet/>
      <dgm:spPr/>
      <dgm:t>
        <a:bodyPr/>
        <a:lstStyle/>
        <a:p>
          <a:endParaRPr lang="nl-BE"/>
        </a:p>
      </dgm:t>
    </dgm:pt>
    <dgm:pt modelId="{B9A335E5-FCFB-479F-80A4-D1E5D577D5A9}">
      <dgm:prSet phldrT="[Tekst]"/>
      <dgm:spPr/>
      <dgm:t>
        <a:bodyPr/>
        <a:lstStyle/>
        <a:p>
          <a:r>
            <a:rPr lang="nl-NL" dirty="0"/>
            <a:t>via internet</a:t>
          </a:r>
          <a:endParaRPr lang="nl-BE" dirty="0"/>
        </a:p>
      </dgm:t>
    </dgm:pt>
    <dgm:pt modelId="{F53D4EE2-AB69-447E-AE75-FB9F195FFF37}" type="parTrans" cxnId="{183B0642-AA79-4C0D-BBC6-5BFEDEE21049}">
      <dgm:prSet/>
      <dgm:spPr/>
      <dgm:t>
        <a:bodyPr/>
        <a:lstStyle/>
        <a:p>
          <a:endParaRPr lang="nl-BE"/>
        </a:p>
      </dgm:t>
    </dgm:pt>
    <dgm:pt modelId="{C4A7BE1C-D02D-4FBD-A62D-E49B302C6280}" type="sibTrans" cxnId="{183B0642-AA79-4C0D-BBC6-5BFEDEE21049}">
      <dgm:prSet/>
      <dgm:spPr/>
      <dgm:t>
        <a:bodyPr/>
        <a:lstStyle/>
        <a:p>
          <a:endParaRPr lang="nl-BE"/>
        </a:p>
      </dgm:t>
    </dgm:pt>
    <dgm:pt modelId="{8577898D-610C-4190-8CB7-2D6D7F15033A}">
      <dgm:prSet phldrT="[Tekst]"/>
      <dgm:spPr/>
      <dgm:t>
        <a:bodyPr/>
        <a:lstStyle/>
        <a:p>
          <a:r>
            <a:rPr lang="nl-NL" dirty="0"/>
            <a:t>Line-up</a:t>
          </a:r>
          <a:endParaRPr lang="nl-BE" dirty="0"/>
        </a:p>
      </dgm:t>
    </dgm:pt>
    <dgm:pt modelId="{79A89D8A-5E18-46E6-9F5C-53596A850865}" type="parTrans" cxnId="{19D0E6A0-9BDF-4BD0-95FA-DF41660187A7}">
      <dgm:prSet/>
      <dgm:spPr/>
      <dgm:t>
        <a:bodyPr/>
        <a:lstStyle/>
        <a:p>
          <a:endParaRPr lang="nl-BE"/>
        </a:p>
      </dgm:t>
    </dgm:pt>
    <dgm:pt modelId="{2CAB7D13-5B5C-496C-A55B-D7757C6F13FF}" type="sibTrans" cxnId="{19D0E6A0-9BDF-4BD0-95FA-DF41660187A7}">
      <dgm:prSet/>
      <dgm:spPr/>
      <dgm:t>
        <a:bodyPr/>
        <a:lstStyle/>
        <a:p>
          <a:endParaRPr lang="nl-BE"/>
        </a:p>
      </dgm:t>
    </dgm:pt>
    <dgm:pt modelId="{38D079DA-3830-4474-B8D1-6D691254F94F}">
      <dgm:prSet phldrT="[Tekst]"/>
      <dgm:spPr/>
      <dgm:t>
        <a:bodyPr/>
        <a:lstStyle/>
        <a:p>
          <a:r>
            <a:rPr lang="nl-NL" dirty="0" err="1"/>
            <a:t>Off-line</a:t>
          </a:r>
          <a:endParaRPr lang="nl-BE" dirty="0"/>
        </a:p>
      </dgm:t>
    </dgm:pt>
    <dgm:pt modelId="{4AFEE8B3-6C27-4528-AB88-A7000D98F8DF}" type="parTrans" cxnId="{23B46C5B-4E4E-4C12-9713-AC597467F667}">
      <dgm:prSet/>
      <dgm:spPr/>
      <dgm:t>
        <a:bodyPr/>
        <a:lstStyle/>
        <a:p>
          <a:endParaRPr lang="nl-BE"/>
        </a:p>
      </dgm:t>
    </dgm:pt>
    <dgm:pt modelId="{B1DAD0CE-88B7-4210-A9AA-DE44172BB43D}" type="sibTrans" cxnId="{23B46C5B-4E4E-4C12-9713-AC597467F667}">
      <dgm:prSet/>
      <dgm:spPr/>
      <dgm:t>
        <a:bodyPr/>
        <a:lstStyle/>
        <a:p>
          <a:endParaRPr lang="nl-BE"/>
        </a:p>
      </dgm:t>
    </dgm:pt>
    <dgm:pt modelId="{91E55297-03E1-48A6-AC73-80127D57CC05}">
      <dgm:prSet phldrT="[Tekst]"/>
      <dgm:spPr/>
      <dgm:t>
        <a:bodyPr/>
        <a:lstStyle/>
        <a:p>
          <a:r>
            <a:rPr lang="nl-NL" dirty="0"/>
            <a:t>Tijdens wedstrijd</a:t>
          </a:r>
          <a:endParaRPr lang="nl-BE" dirty="0"/>
        </a:p>
      </dgm:t>
    </dgm:pt>
    <dgm:pt modelId="{3BA8B9EA-D9DE-4F70-A219-767F02937450}" type="parTrans" cxnId="{3465BD69-590E-4196-9821-6741E2CF7002}">
      <dgm:prSet/>
      <dgm:spPr/>
      <dgm:t>
        <a:bodyPr/>
        <a:lstStyle/>
        <a:p>
          <a:endParaRPr lang="nl-BE"/>
        </a:p>
      </dgm:t>
    </dgm:pt>
    <dgm:pt modelId="{A78CCBEE-A4C9-4BDB-81A6-8B51E76A1A54}" type="sibTrans" cxnId="{3465BD69-590E-4196-9821-6741E2CF7002}">
      <dgm:prSet/>
      <dgm:spPr/>
      <dgm:t>
        <a:bodyPr/>
        <a:lstStyle/>
        <a:p>
          <a:endParaRPr lang="nl-BE"/>
        </a:p>
      </dgm:t>
    </dgm:pt>
    <dgm:pt modelId="{2E3F5D8F-E492-40FF-B069-16BFEE134A90}">
      <dgm:prSet phldrT="[Tekst]"/>
      <dgm:spPr/>
      <dgm:t>
        <a:bodyPr/>
        <a:lstStyle/>
        <a:p>
          <a:r>
            <a:rPr lang="nl-NL" dirty="0"/>
            <a:t>Doelpunten op papier</a:t>
          </a:r>
          <a:endParaRPr lang="nl-BE" dirty="0"/>
        </a:p>
      </dgm:t>
    </dgm:pt>
    <dgm:pt modelId="{A3D0DAD3-EFF5-4943-AB71-6B4E8EC24120}" type="parTrans" cxnId="{290CEA5C-1705-4747-A3FA-6F3EDA276FDC}">
      <dgm:prSet/>
      <dgm:spPr/>
      <dgm:t>
        <a:bodyPr/>
        <a:lstStyle/>
        <a:p>
          <a:endParaRPr lang="nl-BE"/>
        </a:p>
      </dgm:t>
    </dgm:pt>
    <dgm:pt modelId="{A8A110B4-FF13-49C5-9DE4-CCC7EB55D68E}" type="sibTrans" cxnId="{290CEA5C-1705-4747-A3FA-6F3EDA276FDC}">
      <dgm:prSet/>
      <dgm:spPr/>
      <dgm:t>
        <a:bodyPr/>
        <a:lstStyle/>
        <a:p>
          <a:endParaRPr lang="nl-BE"/>
        </a:p>
      </dgm:t>
    </dgm:pt>
    <dgm:pt modelId="{A2C604E7-65B1-4695-99C4-DC2ED4F6FD50}">
      <dgm:prSet phldrT="[Tekst]"/>
      <dgm:spPr/>
      <dgm:t>
        <a:bodyPr/>
        <a:lstStyle/>
        <a:p>
          <a:r>
            <a:rPr lang="nl-NL" dirty="0"/>
            <a:t>Andere acties offline</a:t>
          </a:r>
          <a:endParaRPr lang="nl-BE" dirty="0"/>
        </a:p>
      </dgm:t>
    </dgm:pt>
    <dgm:pt modelId="{49A8F0B1-B99B-4DC9-83B8-E143397DA38F}" type="parTrans" cxnId="{428A22AB-89DD-4FFC-997C-F133817DFFC5}">
      <dgm:prSet/>
      <dgm:spPr/>
      <dgm:t>
        <a:bodyPr/>
        <a:lstStyle/>
        <a:p>
          <a:endParaRPr lang="nl-BE"/>
        </a:p>
      </dgm:t>
    </dgm:pt>
    <dgm:pt modelId="{FD61AF1A-CB1E-4C83-98EE-B1CF9A3057B9}" type="sibTrans" cxnId="{428A22AB-89DD-4FFC-997C-F133817DFFC5}">
      <dgm:prSet/>
      <dgm:spPr/>
      <dgm:t>
        <a:bodyPr/>
        <a:lstStyle/>
        <a:p>
          <a:endParaRPr lang="nl-BE"/>
        </a:p>
      </dgm:t>
    </dgm:pt>
    <dgm:pt modelId="{A29A9AF4-DD8D-4DD8-87BD-EE605A662CFE}">
      <dgm:prSet phldrT="[Tekst]"/>
      <dgm:spPr/>
      <dgm:t>
        <a:bodyPr/>
        <a:lstStyle/>
        <a:p>
          <a:r>
            <a:rPr lang="nl-NL" dirty="0"/>
            <a:t>Einde wedstrijd</a:t>
          </a:r>
          <a:endParaRPr lang="nl-BE" dirty="0"/>
        </a:p>
      </dgm:t>
    </dgm:pt>
    <dgm:pt modelId="{A4AC24B3-7280-4962-BC75-D4EF1B41F10D}" type="parTrans" cxnId="{84885A1B-5ED7-4227-A375-C3CC39F86919}">
      <dgm:prSet/>
      <dgm:spPr/>
      <dgm:t>
        <a:bodyPr/>
        <a:lstStyle/>
        <a:p>
          <a:endParaRPr lang="nl-BE"/>
        </a:p>
      </dgm:t>
    </dgm:pt>
    <dgm:pt modelId="{DF949E59-F3D0-4BCA-80AD-2C78F7446552}" type="sibTrans" cxnId="{84885A1B-5ED7-4227-A375-C3CC39F86919}">
      <dgm:prSet/>
      <dgm:spPr/>
      <dgm:t>
        <a:bodyPr/>
        <a:lstStyle/>
        <a:p>
          <a:endParaRPr lang="nl-BE"/>
        </a:p>
      </dgm:t>
    </dgm:pt>
    <dgm:pt modelId="{86325E0C-1E0F-4045-91BC-CD309732DC77}">
      <dgm:prSet phldrT="[Tekst]"/>
      <dgm:spPr/>
      <dgm:t>
        <a:bodyPr/>
        <a:lstStyle/>
        <a:p>
          <a:r>
            <a:rPr lang="nl-NL" dirty="0"/>
            <a:t>Wedstrijdpunten offline</a:t>
          </a:r>
          <a:endParaRPr lang="nl-BE" dirty="0"/>
        </a:p>
      </dgm:t>
    </dgm:pt>
    <dgm:pt modelId="{C03B7023-A762-47AE-8472-E715758362C7}" type="parTrans" cxnId="{760106CD-823C-4CCB-9FED-01C856939B63}">
      <dgm:prSet/>
      <dgm:spPr/>
      <dgm:t>
        <a:bodyPr/>
        <a:lstStyle/>
        <a:p>
          <a:endParaRPr lang="nl-BE"/>
        </a:p>
      </dgm:t>
    </dgm:pt>
    <dgm:pt modelId="{796C188E-0814-4B11-85B6-4DB7F4FC1717}" type="sibTrans" cxnId="{760106CD-823C-4CCB-9FED-01C856939B63}">
      <dgm:prSet/>
      <dgm:spPr/>
      <dgm:t>
        <a:bodyPr/>
        <a:lstStyle/>
        <a:p>
          <a:endParaRPr lang="nl-BE"/>
        </a:p>
      </dgm:t>
    </dgm:pt>
    <dgm:pt modelId="{D3DE880B-AF68-4B9D-B317-1301C1E587F8}">
      <dgm:prSet phldrT="[Tekst]"/>
      <dgm:spPr/>
      <dgm:t>
        <a:bodyPr/>
        <a:lstStyle/>
        <a:p>
          <a:r>
            <a:rPr lang="nl-NL" dirty="0"/>
            <a:t>Finish match offline</a:t>
          </a:r>
          <a:endParaRPr lang="nl-BE" dirty="0"/>
        </a:p>
      </dgm:t>
    </dgm:pt>
    <dgm:pt modelId="{84EDEAA7-69D8-4F8A-95B1-9780C085EB0F}" type="parTrans" cxnId="{9C7DB4FE-7264-4B42-9F7E-80874EFE2B0E}">
      <dgm:prSet/>
      <dgm:spPr/>
      <dgm:t>
        <a:bodyPr/>
        <a:lstStyle/>
        <a:p>
          <a:endParaRPr lang="nl-BE"/>
        </a:p>
      </dgm:t>
    </dgm:pt>
    <dgm:pt modelId="{B22BA0A8-522F-4B9E-86A2-73801667AF6D}" type="sibTrans" cxnId="{9C7DB4FE-7264-4B42-9F7E-80874EFE2B0E}">
      <dgm:prSet/>
      <dgm:spPr/>
      <dgm:t>
        <a:bodyPr/>
        <a:lstStyle/>
        <a:p>
          <a:endParaRPr lang="nl-BE"/>
        </a:p>
      </dgm:t>
    </dgm:pt>
    <dgm:pt modelId="{2B8652D3-D031-4B93-AEE6-41687F32AAFE}">
      <dgm:prSet phldrT="[Tekst]"/>
      <dgm:spPr/>
      <dgm:t>
        <a:bodyPr/>
        <a:lstStyle/>
        <a:p>
          <a:r>
            <a:rPr lang="nl-NL" dirty="0"/>
            <a:t>Release</a:t>
          </a:r>
          <a:endParaRPr lang="nl-BE" dirty="0"/>
        </a:p>
      </dgm:t>
    </dgm:pt>
    <dgm:pt modelId="{AD549A44-C25D-46E5-80C2-071F599F5C22}" type="parTrans" cxnId="{AB69EB1C-FF7A-4098-96A4-E091081D2B7E}">
      <dgm:prSet/>
      <dgm:spPr/>
      <dgm:t>
        <a:bodyPr/>
        <a:lstStyle/>
        <a:p>
          <a:endParaRPr lang="nl-BE"/>
        </a:p>
      </dgm:t>
    </dgm:pt>
    <dgm:pt modelId="{8301856A-BDCA-4AD2-A6D4-0B2645CB5676}" type="sibTrans" cxnId="{AB69EB1C-FF7A-4098-96A4-E091081D2B7E}">
      <dgm:prSet/>
      <dgm:spPr/>
      <dgm:t>
        <a:bodyPr/>
        <a:lstStyle/>
        <a:p>
          <a:endParaRPr lang="nl-BE"/>
        </a:p>
      </dgm:t>
    </dgm:pt>
    <dgm:pt modelId="{7F60A276-592C-417B-B691-3713D6F74020}">
      <dgm:prSet phldrT="[Tekst]"/>
      <dgm:spPr/>
      <dgm:t>
        <a:bodyPr/>
        <a:lstStyle/>
        <a:p>
          <a:r>
            <a:rPr lang="nl-NL" dirty="0"/>
            <a:t>via internet</a:t>
          </a:r>
          <a:endParaRPr lang="nl-BE" dirty="0"/>
        </a:p>
      </dgm:t>
    </dgm:pt>
    <dgm:pt modelId="{CE0954B0-5FC5-4908-AA60-913CEDEBA7CF}" type="parTrans" cxnId="{828A6D5A-E2D4-4D22-BD23-F00A118DE61D}">
      <dgm:prSet/>
      <dgm:spPr/>
      <dgm:t>
        <a:bodyPr/>
        <a:lstStyle/>
        <a:p>
          <a:endParaRPr lang="nl-BE"/>
        </a:p>
      </dgm:t>
    </dgm:pt>
    <dgm:pt modelId="{66AFABDB-5570-4161-94EC-00A538019195}" type="sibTrans" cxnId="{828A6D5A-E2D4-4D22-BD23-F00A118DE61D}">
      <dgm:prSet/>
      <dgm:spPr/>
      <dgm:t>
        <a:bodyPr/>
        <a:lstStyle/>
        <a:p>
          <a:endParaRPr lang="nl-BE"/>
        </a:p>
      </dgm:t>
    </dgm:pt>
    <dgm:pt modelId="{07C2D5B2-6081-4827-9DD8-07ECB4606E92}" type="pres">
      <dgm:prSet presAssocID="{AD3A5F6B-1692-40EF-91A9-AA9C4A13E01D}" presName="linear" presStyleCnt="0">
        <dgm:presLayoutVars>
          <dgm:animLvl val="lvl"/>
          <dgm:resizeHandles val="exact"/>
        </dgm:presLayoutVars>
      </dgm:prSet>
      <dgm:spPr/>
    </dgm:pt>
    <dgm:pt modelId="{05E135AF-0DCC-454F-8369-8F7A8BF4DD7C}" type="pres">
      <dgm:prSet presAssocID="{A6BA790E-1155-42A0-B2C2-0FA51ABCE537}" presName="parentText" presStyleLbl="node1" presStyleIdx="0" presStyleCnt="5" custLinFactNeighborY="-5619">
        <dgm:presLayoutVars>
          <dgm:chMax val="0"/>
          <dgm:bulletEnabled val="1"/>
        </dgm:presLayoutVars>
      </dgm:prSet>
      <dgm:spPr/>
    </dgm:pt>
    <dgm:pt modelId="{4CD02CA1-094D-4564-9C5B-9B3CC3478212}" type="pres">
      <dgm:prSet presAssocID="{A6BA790E-1155-42A0-B2C2-0FA51ABCE537}" presName="childText" presStyleLbl="revTx" presStyleIdx="0" presStyleCnt="5">
        <dgm:presLayoutVars>
          <dgm:bulletEnabled val="1"/>
        </dgm:presLayoutVars>
      </dgm:prSet>
      <dgm:spPr/>
    </dgm:pt>
    <dgm:pt modelId="{254D3DD4-AE5B-4B40-9E3B-DAF0EA453E8E}" type="pres">
      <dgm:prSet presAssocID="{8577898D-610C-4190-8CB7-2D6D7F15033A}" presName="parentText" presStyleLbl="node1" presStyleIdx="1" presStyleCnt="5">
        <dgm:presLayoutVars>
          <dgm:chMax val="0"/>
          <dgm:bulletEnabled val="1"/>
        </dgm:presLayoutVars>
      </dgm:prSet>
      <dgm:spPr/>
    </dgm:pt>
    <dgm:pt modelId="{3A4CAB3B-9E8E-4885-AA1C-AD175B155EE2}" type="pres">
      <dgm:prSet presAssocID="{8577898D-610C-4190-8CB7-2D6D7F15033A}" presName="childText" presStyleLbl="revTx" presStyleIdx="1" presStyleCnt="5">
        <dgm:presLayoutVars>
          <dgm:bulletEnabled val="1"/>
        </dgm:presLayoutVars>
      </dgm:prSet>
      <dgm:spPr/>
    </dgm:pt>
    <dgm:pt modelId="{0B2EF824-14C1-4DAD-A8E5-D464E37D5B3E}" type="pres">
      <dgm:prSet presAssocID="{91E55297-03E1-48A6-AC73-80127D57CC05}" presName="parentText" presStyleLbl="node1" presStyleIdx="2" presStyleCnt="5">
        <dgm:presLayoutVars>
          <dgm:chMax val="0"/>
          <dgm:bulletEnabled val="1"/>
        </dgm:presLayoutVars>
      </dgm:prSet>
      <dgm:spPr/>
    </dgm:pt>
    <dgm:pt modelId="{01589FDE-3CD3-4D91-8CDC-02624E1F4B2C}" type="pres">
      <dgm:prSet presAssocID="{91E55297-03E1-48A6-AC73-80127D57CC05}" presName="childText" presStyleLbl="revTx" presStyleIdx="2" presStyleCnt="5">
        <dgm:presLayoutVars>
          <dgm:bulletEnabled val="1"/>
        </dgm:presLayoutVars>
      </dgm:prSet>
      <dgm:spPr/>
    </dgm:pt>
    <dgm:pt modelId="{D2BBDD86-CCE0-4CE1-873D-CA331CADCB22}" type="pres">
      <dgm:prSet presAssocID="{A29A9AF4-DD8D-4DD8-87BD-EE605A662CFE}" presName="parentText" presStyleLbl="node1" presStyleIdx="3" presStyleCnt="5">
        <dgm:presLayoutVars>
          <dgm:chMax val="0"/>
          <dgm:bulletEnabled val="1"/>
        </dgm:presLayoutVars>
      </dgm:prSet>
      <dgm:spPr/>
    </dgm:pt>
    <dgm:pt modelId="{7E37C99D-E476-4A09-AA00-430DB3EA0CDA}" type="pres">
      <dgm:prSet presAssocID="{A29A9AF4-DD8D-4DD8-87BD-EE605A662CFE}" presName="childText" presStyleLbl="revTx" presStyleIdx="3" presStyleCnt="5">
        <dgm:presLayoutVars>
          <dgm:bulletEnabled val="1"/>
        </dgm:presLayoutVars>
      </dgm:prSet>
      <dgm:spPr/>
    </dgm:pt>
    <dgm:pt modelId="{A7601574-1D98-4FB6-9927-B4E8842739D1}" type="pres">
      <dgm:prSet presAssocID="{2B8652D3-D031-4B93-AEE6-41687F32AAFE}" presName="parentText" presStyleLbl="node1" presStyleIdx="4" presStyleCnt="5">
        <dgm:presLayoutVars>
          <dgm:chMax val="0"/>
          <dgm:bulletEnabled val="1"/>
        </dgm:presLayoutVars>
      </dgm:prSet>
      <dgm:spPr/>
    </dgm:pt>
    <dgm:pt modelId="{E2EFD6A4-96FF-488E-A495-82D5FB380B39}" type="pres">
      <dgm:prSet presAssocID="{2B8652D3-D031-4B93-AEE6-41687F32AAFE}" presName="childText" presStyleLbl="revTx" presStyleIdx="4" presStyleCnt="5">
        <dgm:presLayoutVars>
          <dgm:bulletEnabled val="1"/>
        </dgm:presLayoutVars>
      </dgm:prSet>
      <dgm:spPr/>
    </dgm:pt>
  </dgm:ptLst>
  <dgm:cxnLst>
    <dgm:cxn modelId="{6DA8C216-F28F-4A70-89EB-C57C746C40E6}" type="presOf" srcId="{8577898D-610C-4190-8CB7-2D6D7F15033A}" destId="{254D3DD4-AE5B-4B40-9E3B-DAF0EA453E8E}" srcOrd="0" destOrd="0" presId="urn:microsoft.com/office/officeart/2005/8/layout/vList2"/>
    <dgm:cxn modelId="{84885A1B-5ED7-4227-A375-C3CC39F86919}" srcId="{AD3A5F6B-1692-40EF-91A9-AA9C4A13E01D}" destId="{A29A9AF4-DD8D-4DD8-87BD-EE605A662CFE}" srcOrd="3" destOrd="0" parTransId="{A4AC24B3-7280-4962-BC75-D4EF1B41F10D}" sibTransId="{DF949E59-F3D0-4BCA-80AD-2C78F7446552}"/>
    <dgm:cxn modelId="{AB69EB1C-FF7A-4098-96A4-E091081D2B7E}" srcId="{AD3A5F6B-1692-40EF-91A9-AA9C4A13E01D}" destId="{2B8652D3-D031-4B93-AEE6-41687F32AAFE}" srcOrd="4" destOrd="0" parTransId="{AD549A44-C25D-46E5-80C2-071F599F5C22}" sibTransId="{8301856A-BDCA-4AD2-A6D4-0B2645CB5676}"/>
    <dgm:cxn modelId="{BFAA7B27-3649-49F9-BBE9-F4A3B76E8935}" type="presOf" srcId="{AD3A5F6B-1692-40EF-91A9-AA9C4A13E01D}" destId="{07C2D5B2-6081-4827-9DD8-07ECB4606E92}" srcOrd="0" destOrd="0" presId="urn:microsoft.com/office/officeart/2005/8/layout/vList2"/>
    <dgm:cxn modelId="{2677F22E-6AE9-46CC-B859-031FCAD3A40B}" type="presOf" srcId="{A29A9AF4-DD8D-4DD8-87BD-EE605A662CFE}" destId="{D2BBDD86-CCE0-4CE1-873D-CA331CADCB22}" srcOrd="0" destOrd="0" presId="urn:microsoft.com/office/officeart/2005/8/layout/vList2"/>
    <dgm:cxn modelId="{72606331-E912-413F-88FA-66BD8DDD64B2}" type="presOf" srcId="{91E55297-03E1-48A6-AC73-80127D57CC05}" destId="{0B2EF824-14C1-4DAD-A8E5-D464E37D5B3E}" srcOrd="0" destOrd="0" presId="urn:microsoft.com/office/officeart/2005/8/layout/vList2"/>
    <dgm:cxn modelId="{23B46C5B-4E4E-4C12-9713-AC597467F667}" srcId="{8577898D-610C-4190-8CB7-2D6D7F15033A}" destId="{38D079DA-3830-4474-B8D1-6D691254F94F}" srcOrd="0" destOrd="0" parTransId="{4AFEE8B3-6C27-4528-AB88-A7000D98F8DF}" sibTransId="{B1DAD0CE-88B7-4210-A9AA-DE44172BB43D}"/>
    <dgm:cxn modelId="{290CEA5C-1705-4747-A3FA-6F3EDA276FDC}" srcId="{91E55297-03E1-48A6-AC73-80127D57CC05}" destId="{2E3F5D8F-E492-40FF-B069-16BFEE134A90}" srcOrd="0" destOrd="0" parTransId="{A3D0DAD3-EFF5-4943-AB71-6B4E8EC24120}" sibTransId="{A8A110B4-FF13-49C5-9DE4-CCC7EB55D68E}"/>
    <dgm:cxn modelId="{183B0642-AA79-4C0D-BBC6-5BFEDEE21049}" srcId="{A6BA790E-1155-42A0-B2C2-0FA51ABCE537}" destId="{B9A335E5-FCFB-479F-80A4-D1E5D577D5A9}" srcOrd="0" destOrd="0" parTransId="{F53D4EE2-AB69-447E-AE75-FB9F195FFF37}" sibTransId="{C4A7BE1C-D02D-4FBD-A62D-E49B302C6280}"/>
    <dgm:cxn modelId="{3465BD69-590E-4196-9821-6741E2CF7002}" srcId="{AD3A5F6B-1692-40EF-91A9-AA9C4A13E01D}" destId="{91E55297-03E1-48A6-AC73-80127D57CC05}" srcOrd="2" destOrd="0" parTransId="{3BA8B9EA-D9DE-4F70-A219-767F02937450}" sibTransId="{A78CCBEE-A4C9-4BDB-81A6-8B51E76A1A54}"/>
    <dgm:cxn modelId="{2CA28756-EC9C-4C39-A354-6DBE3D66274A}" type="presOf" srcId="{2B8652D3-D031-4B93-AEE6-41687F32AAFE}" destId="{A7601574-1D98-4FB6-9927-B4E8842739D1}" srcOrd="0" destOrd="0" presId="urn:microsoft.com/office/officeart/2005/8/layout/vList2"/>
    <dgm:cxn modelId="{4CF1D579-65B8-4440-B8D1-E372176A52B4}" type="presOf" srcId="{D3DE880B-AF68-4B9D-B317-1301C1E587F8}" destId="{7E37C99D-E476-4A09-AA00-430DB3EA0CDA}" srcOrd="0" destOrd="1" presId="urn:microsoft.com/office/officeart/2005/8/layout/vList2"/>
    <dgm:cxn modelId="{828A6D5A-E2D4-4D22-BD23-F00A118DE61D}" srcId="{2B8652D3-D031-4B93-AEE6-41687F32AAFE}" destId="{7F60A276-592C-417B-B691-3713D6F74020}" srcOrd="0" destOrd="0" parTransId="{CE0954B0-5FC5-4908-AA60-913CEDEBA7CF}" sibTransId="{66AFABDB-5570-4161-94EC-00A538019195}"/>
    <dgm:cxn modelId="{DEF3B78B-2862-4F6E-8578-09E42451FE71}" type="presOf" srcId="{38D079DA-3830-4474-B8D1-6D691254F94F}" destId="{3A4CAB3B-9E8E-4885-AA1C-AD175B155EE2}" srcOrd="0" destOrd="0" presId="urn:microsoft.com/office/officeart/2005/8/layout/vList2"/>
    <dgm:cxn modelId="{EF980B98-1974-4CD6-8DC3-A8C0802D8655}" type="presOf" srcId="{86325E0C-1E0F-4045-91BC-CD309732DC77}" destId="{7E37C99D-E476-4A09-AA00-430DB3EA0CDA}" srcOrd="0" destOrd="0" presId="urn:microsoft.com/office/officeart/2005/8/layout/vList2"/>
    <dgm:cxn modelId="{FD38099F-4C44-4DD2-B94A-456FD24AF76D}" type="presOf" srcId="{A2C604E7-65B1-4695-99C4-DC2ED4F6FD50}" destId="{01589FDE-3CD3-4D91-8CDC-02624E1F4B2C}" srcOrd="0" destOrd="1" presId="urn:microsoft.com/office/officeart/2005/8/layout/vList2"/>
    <dgm:cxn modelId="{19D0E6A0-9BDF-4BD0-95FA-DF41660187A7}" srcId="{AD3A5F6B-1692-40EF-91A9-AA9C4A13E01D}" destId="{8577898D-610C-4190-8CB7-2D6D7F15033A}" srcOrd="1" destOrd="0" parTransId="{79A89D8A-5E18-46E6-9F5C-53596A850865}" sibTransId="{2CAB7D13-5B5C-496C-A55B-D7757C6F13FF}"/>
    <dgm:cxn modelId="{C8AA71A6-CFE1-490F-AE1C-7236809A5D90}" type="presOf" srcId="{7F60A276-592C-417B-B691-3713D6F74020}" destId="{E2EFD6A4-96FF-488E-A495-82D5FB380B39}" srcOrd="0" destOrd="0" presId="urn:microsoft.com/office/officeart/2005/8/layout/vList2"/>
    <dgm:cxn modelId="{428A22AB-89DD-4FFC-997C-F133817DFFC5}" srcId="{91E55297-03E1-48A6-AC73-80127D57CC05}" destId="{A2C604E7-65B1-4695-99C4-DC2ED4F6FD50}" srcOrd="1" destOrd="0" parTransId="{49A8F0B1-B99B-4DC9-83B8-E143397DA38F}" sibTransId="{FD61AF1A-CB1E-4C83-98EE-B1CF9A3057B9}"/>
    <dgm:cxn modelId="{D37C38C4-D80D-4FC1-A827-EB1B2C4CBF13}" srcId="{AD3A5F6B-1692-40EF-91A9-AA9C4A13E01D}" destId="{A6BA790E-1155-42A0-B2C2-0FA51ABCE537}" srcOrd="0" destOrd="0" parTransId="{4893042F-EA28-4083-B0FD-3701F2A1A885}" sibTransId="{2481B391-0B03-4822-8912-5E7084E42212}"/>
    <dgm:cxn modelId="{760106CD-823C-4CCB-9FED-01C856939B63}" srcId="{A29A9AF4-DD8D-4DD8-87BD-EE605A662CFE}" destId="{86325E0C-1E0F-4045-91BC-CD309732DC77}" srcOrd="0" destOrd="0" parTransId="{C03B7023-A762-47AE-8472-E715758362C7}" sibTransId="{796C188E-0814-4B11-85B6-4DB7F4FC1717}"/>
    <dgm:cxn modelId="{E84438D8-47B7-4D92-9591-692D5A589074}" type="presOf" srcId="{2E3F5D8F-E492-40FF-B069-16BFEE134A90}" destId="{01589FDE-3CD3-4D91-8CDC-02624E1F4B2C}" srcOrd="0" destOrd="0" presId="urn:microsoft.com/office/officeart/2005/8/layout/vList2"/>
    <dgm:cxn modelId="{57065EDC-64F0-406E-87CA-AA85E3C17D0B}" type="presOf" srcId="{B9A335E5-FCFB-479F-80A4-D1E5D577D5A9}" destId="{4CD02CA1-094D-4564-9C5B-9B3CC3478212}" srcOrd="0" destOrd="0" presId="urn:microsoft.com/office/officeart/2005/8/layout/vList2"/>
    <dgm:cxn modelId="{AA209DDC-5BC7-484F-93B6-42D9938DB55A}" type="presOf" srcId="{A6BA790E-1155-42A0-B2C2-0FA51ABCE537}" destId="{05E135AF-0DCC-454F-8369-8F7A8BF4DD7C}" srcOrd="0" destOrd="0" presId="urn:microsoft.com/office/officeart/2005/8/layout/vList2"/>
    <dgm:cxn modelId="{9C7DB4FE-7264-4B42-9F7E-80874EFE2B0E}" srcId="{A29A9AF4-DD8D-4DD8-87BD-EE605A662CFE}" destId="{D3DE880B-AF68-4B9D-B317-1301C1E587F8}" srcOrd="1" destOrd="0" parTransId="{84EDEAA7-69D8-4F8A-95B1-9780C085EB0F}" sibTransId="{B22BA0A8-522F-4B9E-86A2-73801667AF6D}"/>
    <dgm:cxn modelId="{F79B189C-950F-4CB2-AF53-9339C1B905D4}" type="presParOf" srcId="{07C2D5B2-6081-4827-9DD8-07ECB4606E92}" destId="{05E135AF-0DCC-454F-8369-8F7A8BF4DD7C}" srcOrd="0" destOrd="0" presId="urn:microsoft.com/office/officeart/2005/8/layout/vList2"/>
    <dgm:cxn modelId="{AFA4C349-4365-4163-A926-BED324D4C8B9}" type="presParOf" srcId="{07C2D5B2-6081-4827-9DD8-07ECB4606E92}" destId="{4CD02CA1-094D-4564-9C5B-9B3CC3478212}" srcOrd="1" destOrd="0" presId="urn:microsoft.com/office/officeart/2005/8/layout/vList2"/>
    <dgm:cxn modelId="{42304C86-2A26-4BED-B984-30B743FD6290}" type="presParOf" srcId="{07C2D5B2-6081-4827-9DD8-07ECB4606E92}" destId="{254D3DD4-AE5B-4B40-9E3B-DAF0EA453E8E}" srcOrd="2" destOrd="0" presId="urn:microsoft.com/office/officeart/2005/8/layout/vList2"/>
    <dgm:cxn modelId="{C5E9D350-BAB5-48B7-BF74-B0BD79B10D4A}" type="presParOf" srcId="{07C2D5B2-6081-4827-9DD8-07ECB4606E92}" destId="{3A4CAB3B-9E8E-4885-AA1C-AD175B155EE2}" srcOrd="3" destOrd="0" presId="urn:microsoft.com/office/officeart/2005/8/layout/vList2"/>
    <dgm:cxn modelId="{0C19E001-5C3F-43C5-A0A2-75BC84CDCEC6}" type="presParOf" srcId="{07C2D5B2-6081-4827-9DD8-07ECB4606E92}" destId="{0B2EF824-14C1-4DAD-A8E5-D464E37D5B3E}" srcOrd="4" destOrd="0" presId="urn:microsoft.com/office/officeart/2005/8/layout/vList2"/>
    <dgm:cxn modelId="{080AA5F0-45FC-43C5-9AF3-38D1A6556216}" type="presParOf" srcId="{07C2D5B2-6081-4827-9DD8-07ECB4606E92}" destId="{01589FDE-3CD3-4D91-8CDC-02624E1F4B2C}" srcOrd="5" destOrd="0" presId="urn:microsoft.com/office/officeart/2005/8/layout/vList2"/>
    <dgm:cxn modelId="{A157AEE1-E79C-4EF3-8C90-95D733CB5156}" type="presParOf" srcId="{07C2D5B2-6081-4827-9DD8-07ECB4606E92}" destId="{D2BBDD86-CCE0-4CE1-873D-CA331CADCB22}" srcOrd="6" destOrd="0" presId="urn:microsoft.com/office/officeart/2005/8/layout/vList2"/>
    <dgm:cxn modelId="{B338F95A-33E2-43BF-B0DD-F35E94795DD0}" type="presParOf" srcId="{07C2D5B2-6081-4827-9DD8-07ECB4606E92}" destId="{7E37C99D-E476-4A09-AA00-430DB3EA0CDA}" srcOrd="7" destOrd="0" presId="urn:microsoft.com/office/officeart/2005/8/layout/vList2"/>
    <dgm:cxn modelId="{C9BEC9DF-FB6F-4839-B476-42841B6F8B17}" type="presParOf" srcId="{07C2D5B2-6081-4827-9DD8-07ECB4606E92}" destId="{A7601574-1D98-4FB6-9927-B4E8842739D1}" srcOrd="8" destOrd="0" presId="urn:microsoft.com/office/officeart/2005/8/layout/vList2"/>
    <dgm:cxn modelId="{89963093-2630-46EA-A5EC-54FF9BF97A19}" type="presParOf" srcId="{07C2D5B2-6081-4827-9DD8-07ECB4606E92}" destId="{E2EFD6A4-96FF-488E-A495-82D5FB380B39}" srcOrd="9"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48D8AF-2FBD-48B5-A03E-9930D6B1C9C4}" type="doc">
      <dgm:prSet loTypeId="urn:microsoft.com/office/officeart/2005/8/layout/chevron1" loCatId="process" qsTypeId="urn:microsoft.com/office/officeart/2005/8/quickstyle/3d1" qsCatId="3D" csTypeId="urn:microsoft.com/office/officeart/2005/8/colors/accent6_2" csCatId="accent6" phldr="1"/>
      <dgm:spPr/>
    </dgm:pt>
    <dgm:pt modelId="{D47503A8-1842-47AE-8762-616B3014FDF9}">
      <dgm:prSet phldrT="[Tekst]"/>
      <dgm:spPr/>
      <dgm:t>
        <a:bodyPr/>
        <a:lstStyle/>
        <a:p>
          <a:r>
            <a:rPr lang="nl-NL" dirty="0"/>
            <a:t>clubcollega’s</a:t>
          </a:r>
          <a:endParaRPr lang="nl-BE" dirty="0"/>
        </a:p>
      </dgm:t>
    </dgm:pt>
    <dgm:pt modelId="{E29789BD-6392-405B-ACF3-70CC65A11BAC}" type="parTrans" cxnId="{048F9EC7-C8FF-4540-AB75-517B8255500F}">
      <dgm:prSet/>
      <dgm:spPr/>
      <dgm:t>
        <a:bodyPr/>
        <a:lstStyle/>
        <a:p>
          <a:endParaRPr lang="nl-BE"/>
        </a:p>
      </dgm:t>
    </dgm:pt>
    <dgm:pt modelId="{F3F7945D-3D3C-49E0-AD54-AE98140DA184}" type="sibTrans" cxnId="{048F9EC7-C8FF-4540-AB75-517B8255500F}">
      <dgm:prSet/>
      <dgm:spPr/>
      <dgm:t>
        <a:bodyPr/>
        <a:lstStyle/>
        <a:p>
          <a:endParaRPr lang="nl-BE"/>
        </a:p>
      </dgm:t>
    </dgm:pt>
    <dgm:pt modelId="{2F70F966-52DD-4FDB-B816-825F01E151CA}">
      <dgm:prSet phldrT="[Tekst]"/>
      <dgm:spPr/>
      <dgm:t>
        <a:bodyPr/>
        <a:lstStyle/>
        <a:p>
          <a:r>
            <a:rPr lang="nl-NL" dirty="0" err="1"/>
            <a:t>Key</a:t>
          </a:r>
          <a:r>
            <a:rPr lang="nl-NL" dirty="0"/>
            <a:t>-user van jouw club</a:t>
          </a:r>
          <a:endParaRPr lang="nl-BE" dirty="0"/>
        </a:p>
      </dgm:t>
    </dgm:pt>
    <dgm:pt modelId="{943F20E4-5026-4DCD-8CEF-9DD99A2D2E20}" type="parTrans" cxnId="{C9758A67-A8D3-4622-BBF0-83D96D94479A}">
      <dgm:prSet/>
      <dgm:spPr/>
      <dgm:t>
        <a:bodyPr/>
        <a:lstStyle/>
        <a:p>
          <a:endParaRPr lang="nl-BE"/>
        </a:p>
      </dgm:t>
    </dgm:pt>
    <dgm:pt modelId="{DCC1B732-0B58-402C-8E09-EC1878E6E596}" type="sibTrans" cxnId="{C9758A67-A8D3-4622-BBF0-83D96D94479A}">
      <dgm:prSet/>
      <dgm:spPr/>
      <dgm:t>
        <a:bodyPr/>
        <a:lstStyle/>
        <a:p>
          <a:endParaRPr lang="nl-BE"/>
        </a:p>
      </dgm:t>
    </dgm:pt>
    <dgm:pt modelId="{EDD24960-A46E-4E21-91FF-8A92BB21DC50}" type="pres">
      <dgm:prSet presAssocID="{1948D8AF-2FBD-48B5-A03E-9930D6B1C9C4}" presName="Name0" presStyleCnt="0">
        <dgm:presLayoutVars>
          <dgm:dir val="rev"/>
          <dgm:animLvl val="lvl"/>
          <dgm:resizeHandles val="exact"/>
        </dgm:presLayoutVars>
      </dgm:prSet>
      <dgm:spPr/>
    </dgm:pt>
    <dgm:pt modelId="{460EBE3E-9B1B-41EB-8157-0A60B416C1DF}" type="pres">
      <dgm:prSet presAssocID="{D47503A8-1842-47AE-8762-616B3014FDF9}" presName="parTxOnly" presStyleLbl="node1" presStyleIdx="0" presStyleCnt="2">
        <dgm:presLayoutVars>
          <dgm:chMax val="0"/>
          <dgm:chPref val="0"/>
          <dgm:bulletEnabled val="1"/>
        </dgm:presLayoutVars>
      </dgm:prSet>
      <dgm:spPr/>
    </dgm:pt>
    <dgm:pt modelId="{3F03FDCB-0872-4931-BF82-454A355713D8}" type="pres">
      <dgm:prSet presAssocID="{F3F7945D-3D3C-49E0-AD54-AE98140DA184}" presName="parTxOnlySpace" presStyleCnt="0"/>
      <dgm:spPr/>
    </dgm:pt>
    <dgm:pt modelId="{02B1D02F-4C44-4C4E-B5E0-C1FA01C5667E}" type="pres">
      <dgm:prSet presAssocID="{2F70F966-52DD-4FDB-B816-825F01E151CA}" presName="parTxOnly" presStyleLbl="node1" presStyleIdx="1" presStyleCnt="2">
        <dgm:presLayoutVars>
          <dgm:chMax val="0"/>
          <dgm:chPref val="0"/>
          <dgm:bulletEnabled val="1"/>
        </dgm:presLayoutVars>
      </dgm:prSet>
      <dgm:spPr/>
    </dgm:pt>
  </dgm:ptLst>
  <dgm:cxnLst>
    <dgm:cxn modelId="{7162FB2B-926B-451E-A609-CE9BB00992FB}" type="presOf" srcId="{2F70F966-52DD-4FDB-B816-825F01E151CA}" destId="{02B1D02F-4C44-4C4E-B5E0-C1FA01C5667E}" srcOrd="0" destOrd="0" presId="urn:microsoft.com/office/officeart/2005/8/layout/chevron1"/>
    <dgm:cxn modelId="{C9758A67-A8D3-4622-BBF0-83D96D94479A}" srcId="{1948D8AF-2FBD-48B5-A03E-9930D6B1C9C4}" destId="{2F70F966-52DD-4FDB-B816-825F01E151CA}" srcOrd="1" destOrd="0" parTransId="{943F20E4-5026-4DCD-8CEF-9DD99A2D2E20}" sibTransId="{DCC1B732-0B58-402C-8E09-EC1878E6E596}"/>
    <dgm:cxn modelId="{048F9EC7-C8FF-4540-AB75-517B8255500F}" srcId="{1948D8AF-2FBD-48B5-A03E-9930D6B1C9C4}" destId="{D47503A8-1842-47AE-8762-616B3014FDF9}" srcOrd="0" destOrd="0" parTransId="{E29789BD-6392-405B-ACF3-70CC65A11BAC}" sibTransId="{F3F7945D-3D3C-49E0-AD54-AE98140DA184}"/>
    <dgm:cxn modelId="{E15265CB-EFB3-44D5-9275-119F1B3B90E0}" type="presOf" srcId="{1948D8AF-2FBD-48B5-A03E-9930D6B1C9C4}" destId="{EDD24960-A46E-4E21-91FF-8A92BB21DC50}" srcOrd="0" destOrd="0" presId="urn:microsoft.com/office/officeart/2005/8/layout/chevron1"/>
    <dgm:cxn modelId="{71AF23D8-D978-42ED-ADFD-F8695D162A64}" type="presOf" srcId="{D47503A8-1842-47AE-8762-616B3014FDF9}" destId="{460EBE3E-9B1B-41EB-8157-0A60B416C1DF}" srcOrd="0" destOrd="0" presId="urn:microsoft.com/office/officeart/2005/8/layout/chevron1"/>
    <dgm:cxn modelId="{EF8F0590-D666-472C-8F33-489528B637B4}" type="presParOf" srcId="{EDD24960-A46E-4E21-91FF-8A92BB21DC50}" destId="{460EBE3E-9B1B-41EB-8157-0A60B416C1DF}" srcOrd="0" destOrd="0" presId="urn:microsoft.com/office/officeart/2005/8/layout/chevron1"/>
    <dgm:cxn modelId="{7638D259-5287-476C-9954-D5ED356A0527}" type="presParOf" srcId="{EDD24960-A46E-4E21-91FF-8A92BB21DC50}" destId="{3F03FDCB-0872-4931-BF82-454A355713D8}" srcOrd="1" destOrd="0" presId="urn:microsoft.com/office/officeart/2005/8/layout/chevron1"/>
    <dgm:cxn modelId="{4FF464B5-74B1-4BC9-A9DD-2C8F8807420A}" type="presParOf" srcId="{EDD24960-A46E-4E21-91FF-8A92BB21DC50}" destId="{02B1D02F-4C44-4C4E-B5E0-C1FA01C5667E}"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0F02B-AF6D-4EFB-81F6-4BCA3A53C089}">
      <dsp:nvSpPr>
        <dsp:cNvPr id="0" name=""/>
        <dsp:cNvSpPr/>
      </dsp:nvSpPr>
      <dsp:spPr>
        <a:xfrm rot="5400000">
          <a:off x="-548554" y="688438"/>
          <a:ext cx="2161979" cy="1064871"/>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Activeren wedstrijdblad</a:t>
          </a:r>
          <a:endParaRPr lang="nl-BE" sz="1400" kern="1200" dirty="0"/>
        </a:p>
      </dsp:txBody>
      <dsp:txXfrm rot="-5400000">
        <a:off x="-1" y="672321"/>
        <a:ext cx="1064871" cy="1097108"/>
      </dsp:txXfrm>
    </dsp:sp>
    <dsp:sp modelId="{AD873B54-2CF7-47AB-B712-50C2936C368C}">
      <dsp:nvSpPr>
        <dsp:cNvPr id="0" name=""/>
        <dsp:cNvSpPr/>
      </dsp:nvSpPr>
      <dsp:spPr>
        <a:xfrm rot="5400000">
          <a:off x="1048752" y="156002"/>
          <a:ext cx="1629544" cy="15973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dirty="0"/>
            <a:t>ploeginfo</a:t>
          </a:r>
          <a:endParaRPr lang="nl-BE" sz="1500" kern="1200" dirty="0"/>
        </a:p>
        <a:p>
          <a:pPr marL="114300" lvl="1" indent="-114300" algn="l" defTabSz="666750">
            <a:lnSpc>
              <a:spcPct val="90000"/>
            </a:lnSpc>
            <a:spcBef>
              <a:spcPct val="0"/>
            </a:spcBef>
            <a:spcAft>
              <a:spcPct val="15000"/>
            </a:spcAft>
            <a:buChar char="•"/>
          </a:pPr>
          <a:r>
            <a:rPr lang="nl-NL" sz="1500" kern="1200" dirty="0"/>
            <a:t>wedstrijdkader</a:t>
          </a:r>
          <a:endParaRPr lang="nl-BE" sz="1500" kern="1200" dirty="0"/>
        </a:p>
      </dsp:txBody>
      <dsp:txXfrm rot="-5400000">
        <a:off x="1064871" y="217857"/>
        <a:ext cx="1519332" cy="1473596"/>
      </dsp:txXfrm>
    </dsp:sp>
    <dsp:sp modelId="{BD0FD7E4-7786-40DD-856E-15A1E4535A7C}">
      <dsp:nvSpPr>
        <dsp:cNvPr id="0" name=""/>
        <dsp:cNvSpPr/>
      </dsp:nvSpPr>
      <dsp:spPr>
        <a:xfrm rot="5400000">
          <a:off x="-548554" y="2487892"/>
          <a:ext cx="2161979" cy="1064871"/>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Activeren wedstrijdblad</a:t>
          </a:r>
          <a:endParaRPr lang="nl-BE" sz="1400" kern="1200" dirty="0"/>
        </a:p>
      </dsp:txBody>
      <dsp:txXfrm rot="-5400000">
        <a:off x="-1" y="2471775"/>
        <a:ext cx="1064871" cy="1097108"/>
      </dsp:txXfrm>
    </dsp:sp>
    <dsp:sp modelId="{C65516DB-DC94-438E-BE3B-5C712FD68B63}">
      <dsp:nvSpPr>
        <dsp:cNvPr id="0" name=""/>
        <dsp:cNvSpPr/>
      </dsp:nvSpPr>
      <dsp:spPr>
        <a:xfrm rot="5400000">
          <a:off x="1048752" y="1955456"/>
          <a:ext cx="1629544" cy="15973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dirty="0"/>
            <a:t>Wedstrijd-ID</a:t>
          </a:r>
          <a:endParaRPr lang="nl-BE" sz="1500" kern="1200" dirty="0"/>
        </a:p>
        <a:p>
          <a:pPr marL="114300" lvl="1" indent="-114300" algn="l" defTabSz="666750">
            <a:lnSpc>
              <a:spcPct val="90000"/>
            </a:lnSpc>
            <a:spcBef>
              <a:spcPct val="0"/>
            </a:spcBef>
            <a:spcAft>
              <a:spcPct val="15000"/>
            </a:spcAft>
            <a:buChar char="•"/>
          </a:pPr>
          <a:r>
            <a:rPr lang="nl-NL" sz="1500" kern="1200" dirty="0"/>
            <a:t>Wedstrijdduur</a:t>
          </a:r>
          <a:endParaRPr lang="nl-BE" sz="1500" kern="1200" dirty="0"/>
        </a:p>
      </dsp:txBody>
      <dsp:txXfrm rot="-5400000">
        <a:off x="1064871" y="2017311"/>
        <a:ext cx="1519332" cy="1473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4A561-0603-4F3A-AEC4-72A7036E7018}">
      <dsp:nvSpPr>
        <dsp:cNvPr id="0" name=""/>
        <dsp:cNvSpPr/>
      </dsp:nvSpPr>
      <dsp:spPr>
        <a:xfrm rot="5400000">
          <a:off x="-294392" y="296900"/>
          <a:ext cx="1600387" cy="1011602"/>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nl-NL" sz="2600" kern="1200" dirty="0"/>
            <a:t>Line up</a:t>
          </a:r>
          <a:endParaRPr lang="nl-BE" sz="2600" kern="1200" dirty="0"/>
        </a:p>
      </dsp:txBody>
      <dsp:txXfrm rot="-5400000">
        <a:off x="1" y="508308"/>
        <a:ext cx="1011602" cy="588785"/>
      </dsp:txXfrm>
    </dsp:sp>
    <dsp:sp modelId="{3CABDD0E-D412-484C-B3C3-C753E8BA2600}">
      <dsp:nvSpPr>
        <dsp:cNvPr id="0" name=""/>
        <dsp:cNvSpPr/>
      </dsp:nvSpPr>
      <dsp:spPr>
        <a:xfrm rot="5400000">
          <a:off x="1223011" y="-208901"/>
          <a:ext cx="1094585" cy="151740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dirty="0"/>
            <a:t>teams</a:t>
          </a:r>
          <a:endParaRPr lang="nl-BE" sz="1500" kern="1200" dirty="0"/>
        </a:p>
        <a:p>
          <a:pPr marL="114300" lvl="1" indent="-114300" algn="l" defTabSz="666750">
            <a:lnSpc>
              <a:spcPct val="90000"/>
            </a:lnSpc>
            <a:spcBef>
              <a:spcPct val="0"/>
            </a:spcBef>
            <a:spcAft>
              <a:spcPct val="15000"/>
            </a:spcAft>
            <a:buChar char="•"/>
          </a:pPr>
          <a:r>
            <a:rPr lang="nl-NL" sz="1500" kern="1200" dirty="0"/>
            <a:t>officials</a:t>
          </a:r>
          <a:endParaRPr lang="nl-BE" sz="1500" kern="1200" dirty="0"/>
        </a:p>
      </dsp:txBody>
      <dsp:txXfrm rot="-5400000">
        <a:off x="1011602" y="55941"/>
        <a:ext cx="1463971" cy="987719"/>
      </dsp:txXfrm>
    </dsp:sp>
    <dsp:sp modelId="{2039B91F-E88E-44B5-AC9C-7E405F894E27}">
      <dsp:nvSpPr>
        <dsp:cNvPr id="0" name=""/>
        <dsp:cNvSpPr/>
      </dsp:nvSpPr>
      <dsp:spPr>
        <a:xfrm rot="5400000">
          <a:off x="-294392" y="1614800"/>
          <a:ext cx="1600387" cy="1011602"/>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nl-NL" sz="2600" kern="1200" dirty="0"/>
            <a:t>Match</a:t>
          </a:r>
          <a:endParaRPr lang="nl-BE" sz="2600" kern="1200" dirty="0"/>
        </a:p>
      </dsp:txBody>
      <dsp:txXfrm rot="-5400000">
        <a:off x="1" y="1826208"/>
        <a:ext cx="1011602" cy="588785"/>
      </dsp:txXfrm>
    </dsp:sp>
    <dsp:sp modelId="{5518667F-7C1A-4D25-B5C9-21F3012F87C8}">
      <dsp:nvSpPr>
        <dsp:cNvPr id="0" name=""/>
        <dsp:cNvSpPr/>
      </dsp:nvSpPr>
      <dsp:spPr>
        <a:xfrm rot="5400000">
          <a:off x="1223011" y="1108998"/>
          <a:ext cx="1094585" cy="151740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dirty="0"/>
            <a:t>matchprotocol</a:t>
          </a:r>
          <a:endParaRPr lang="nl-BE" sz="1500" kern="1200" dirty="0"/>
        </a:p>
      </dsp:txBody>
      <dsp:txXfrm rot="-5400000">
        <a:off x="1011602" y="1373841"/>
        <a:ext cx="1463971" cy="987719"/>
      </dsp:txXfrm>
    </dsp:sp>
    <dsp:sp modelId="{4C6A3FB9-3073-47BB-B4AA-E9A7DA18773A}">
      <dsp:nvSpPr>
        <dsp:cNvPr id="0" name=""/>
        <dsp:cNvSpPr/>
      </dsp:nvSpPr>
      <dsp:spPr>
        <a:xfrm rot="5400000">
          <a:off x="-294392" y="2932699"/>
          <a:ext cx="1600387" cy="1011602"/>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nl-NL" sz="2600" kern="1200" dirty="0"/>
            <a:t>Finish</a:t>
          </a:r>
          <a:endParaRPr lang="nl-BE" sz="2600" kern="1200" dirty="0"/>
        </a:p>
      </dsp:txBody>
      <dsp:txXfrm rot="-5400000">
        <a:off x="1" y="3144107"/>
        <a:ext cx="1011602" cy="588785"/>
      </dsp:txXfrm>
    </dsp:sp>
    <dsp:sp modelId="{51B16440-D158-4B7A-80D0-F2F8BE224407}">
      <dsp:nvSpPr>
        <dsp:cNvPr id="0" name=""/>
        <dsp:cNvSpPr/>
      </dsp:nvSpPr>
      <dsp:spPr>
        <a:xfrm rot="5400000">
          <a:off x="1223011" y="2426898"/>
          <a:ext cx="1094585" cy="151740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dirty="0"/>
            <a:t>Finish match</a:t>
          </a:r>
          <a:endParaRPr lang="nl-BE" sz="1500" kern="1200" dirty="0"/>
        </a:p>
      </dsp:txBody>
      <dsp:txXfrm rot="-5400000">
        <a:off x="1011602" y="2691741"/>
        <a:ext cx="1463971" cy="987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0F02B-AF6D-4EFB-81F6-4BCA3A53C089}">
      <dsp:nvSpPr>
        <dsp:cNvPr id="0" name=""/>
        <dsp:cNvSpPr/>
      </dsp:nvSpPr>
      <dsp:spPr>
        <a:xfrm rot="5400000">
          <a:off x="-1064871" y="1588165"/>
          <a:ext cx="3194613" cy="1064871"/>
        </a:xfrm>
        <a:prstGeom prst="chevron">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solidFill>
                <a:srgbClr val="00B0F0"/>
              </a:solidFill>
            </a:rPr>
            <a:t>Release Wedstrijd</a:t>
          </a:r>
          <a:endParaRPr lang="nl-BE" sz="2000" kern="1200" dirty="0">
            <a:solidFill>
              <a:srgbClr val="00B0F0"/>
            </a:solidFill>
          </a:endParaRPr>
        </a:p>
      </dsp:txBody>
      <dsp:txXfrm rot="-5400000">
        <a:off x="-1" y="1055731"/>
        <a:ext cx="1064871" cy="2129742"/>
      </dsp:txXfrm>
    </dsp:sp>
    <dsp:sp modelId="{AD873B54-2CF7-47AB-B712-50C2936C368C}">
      <dsp:nvSpPr>
        <dsp:cNvPr id="0" name=""/>
        <dsp:cNvSpPr/>
      </dsp:nvSpPr>
      <dsp:spPr>
        <a:xfrm rot="5400000">
          <a:off x="532435" y="1055729"/>
          <a:ext cx="2662178" cy="15973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dirty="0"/>
            <a:t>ploeginfo</a:t>
          </a:r>
          <a:endParaRPr lang="nl-BE" sz="1500" kern="1200" dirty="0"/>
        </a:p>
        <a:p>
          <a:pPr marL="114300" lvl="1" indent="-114300" algn="l" defTabSz="666750">
            <a:lnSpc>
              <a:spcPct val="90000"/>
            </a:lnSpc>
            <a:spcBef>
              <a:spcPct val="0"/>
            </a:spcBef>
            <a:spcAft>
              <a:spcPct val="15000"/>
            </a:spcAft>
            <a:buChar char="•"/>
          </a:pPr>
          <a:r>
            <a:rPr lang="nl-NL" sz="1500" kern="1200" dirty="0"/>
            <a:t>wedstrijdkader</a:t>
          </a:r>
          <a:endParaRPr lang="nl-BE" sz="1500" kern="1200" dirty="0"/>
        </a:p>
      </dsp:txBody>
      <dsp:txXfrm rot="-5400000">
        <a:off x="1064871" y="601267"/>
        <a:ext cx="1519332" cy="25062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135AF-0DCC-454F-8369-8F7A8BF4DD7C}">
      <dsp:nvSpPr>
        <dsp:cNvPr id="0" name=""/>
        <dsp:cNvSpPr/>
      </dsp:nvSpPr>
      <dsp:spPr>
        <a:xfrm>
          <a:off x="0" y="0"/>
          <a:ext cx="8484242" cy="55165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activeren</a:t>
          </a:r>
          <a:endParaRPr lang="nl-BE" sz="2300" kern="1200" dirty="0"/>
        </a:p>
      </dsp:txBody>
      <dsp:txXfrm>
        <a:off x="26930" y="26930"/>
        <a:ext cx="8430382" cy="497795"/>
      </dsp:txXfrm>
    </dsp:sp>
    <dsp:sp modelId="{4CD02CA1-094D-4564-9C5B-9B3CC3478212}">
      <dsp:nvSpPr>
        <dsp:cNvPr id="0" name=""/>
        <dsp:cNvSpPr/>
      </dsp:nvSpPr>
      <dsp:spPr>
        <a:xfrm>
          <a:off x="0" y="551847"/>
          <a:ext cx="8484242"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37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nl-NL" sz="1800" kern="1200" dirty="0"/>
            <a:t>via internet</a:t>
          </a:r>
          <a:endParaRPr lang="nl-BE" sz="1800" kern="1200" dirty="0"/>
        </a:p>
      </dsp:txBody>
      <dsp:txXfrm>
        <a:off x="0" y="551847"/>
        <a:ext cx="8484242" cy="380880"/>
      </dsp:txXfrm>
    </dsp:sp>
    <dsp:sp modelId="{254D3DD4-AE5B-4B40-9E3B-DAF0EA453E8E}">
      <dsp:nvSpPr>
        <dsp:cNvPr id="0" name=""/>
        <dsp:cNvSpPr/>
      </dsp:nvSpPr>
      <dsp:spPr>
        <a:xfrm>
          <a:off x="0" y="932727"/>
          <a:ext cx="8484242" cy="551655"/>
        </a:xfrm>
        <a:prstGeom prst="roundRect">
          <a:avLst/>
        </a:prstGeom>
        <a:gradFill rotWithShape="0">
          <a:gsLst>
            <a:gs pos="0">
              <a:schemeClr val="accent4">
                <a:hueOff val="2450223"/>
                <a:satOff val="-10194"/>
                <a:lumOff val="2402"/>
                <a:alphaOff val="0"/>
                <a:satMod val="103000"/>
                <a:lumMod val="102000"/>
                <a:tint val="94000"/>
              </a:schemeClr>
            </a:gs>
            <a:gs pos="50000">
              <a:schemeClr val="accent4">
                <a:hueOff val="2450223"/>
                <a:satOff val="-10194"/>
                <a:lumOff val="2402"/>
                <a:alphaOff val="0"/>
                <a:satMod val="110000"/>
                <a:lumMod val="100000"/>
                <a:shade val="100000"/>
              </a:schemeClr>
            </a:gs>
            <a:gs pos="100000">
              <a:schemeClr val="accent4">
                <a:hueOff val="2450223"/>
                <a:satOff val="-10194"/>
                <a:lumOff val="24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Line-up</a:t>
          </a:r>
          <a:endParaRPr lang="nl-BE" sz="2300" kern="1200" dirty="0"/>
        </a:p>
      </dsp:txBody>
      <dsp:txXfrm>
        <a:off x="26930" y="959657"/>
        <a:ext cx="8430382" cy="497795"/>
      </dsp:txXfrm>
    </dsp:sp>
    <dsp:sp modelId="{3A4CAB3B-9E8E-4885-AA1C-AD175B155EE2}">
      <dsp:nvSpPr>
        <dsp:cNvPr id="0" name=""/>
        <dsp:cNvSpPr/>
      </dsp:nvSpPr>
      <dsp:spPr>
        <a:xfrm>
          <a:off x="0" y="1484382"/>
          <a:ext cx="8484242"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37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nl-NL" sz="1800" kern="1200" dirty="0" err="1"/>
            <a:t>Off-line</a:t>
          </a:r>
          <a:endParaRPr lang="nl-BE" sz="1800" kern="1200" dirty="0"/>
        </a:p>
      </dsp:txBody>
      <dsp:txXfrm>
        <a:off x="0" y="1484382"/>
        <a:ext cx="8484242" cy="380880"/>
      </dsp:txXfrm>
    </dsp:sp>
    <dsp:sp modelId="{0B2EF824-14C1-4DAD-A8E5-D464E37D5B3E}">
      <dsp:nvSpPr>
        <dsp:cNvPr id="0" name=""/>
        <dsp:cNvSpPr/>
      </dsp:nvSpPr>
      <dsp:spPr>
        <a:xfrm>
          <a:off x="0" y="1865262"/>
          <a:ext cx="8484242" cy="551655"/>
        </a:xfrm>
        <a:prstGeom prst="roundRect">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Tijdens wedstrijd</a:t>
          </a:r>
          <a:endParaRPr lang="nl-BE" sz="2300" kern="1200" dirty="0"/>
        </a:p>
      </dsp:txBody>
      <dsp:txXfrm>
        <a:off x="26930" y="1892192"/>
        <a:ext cx="8430382" cy="497795"/>
      </dsp:txXfrm>
    </dsp:sp>
    <dsp:sp modelId="{01589FDE-3CD3-4D91-8CDC-02624E1F4B2C}">
      <dsp:nvSpPr>
        <dsp:cNvPr id="0" name=""/>
        <dsp:cNvSpPr/>
      </dsp:nvSpPr>
      <dsp:spPr>
        <a:xfrm>
          <a:off x="0" y="2416917"/>
          <a:ext cx="8484242"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37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nl-NL" sz="1800" kern="1200" dirty="0"/>
            <a:t>Doelpunten op papier</a:t>
          </a:r>
          <a:endParaRPr lang="nl-BE" sz="1800" kern="1200" dirty="0"/>
        </a:p>
        <a:p>
          <a:pPr marL="171450" lvl="1" indent="-171450" algn="l" defTabSz="800100">
            <a:lnSpc>
              <a:spcPct val="90000"/>
            </a:lnSpc>
            <a:spcBef>
              <a:spcPct val="0"/>
            </a:spcBef>
            <a:spcAft>
              <a:spcPct val="20000"/>
            </a:spcAft>
            <a:buChar char="•"/>
          </a:pPr>
          <a:r>
            <a:rPr lang="nl-NL" sz="1800" kern="1200" dirty="0"/>
            <a:t>Andere acties offline</a:t>
          </a:r>
          <a:endParaRPr lang="nl-BE" sz="1800" kern="1200" dirty="0"/>
        </a:p>
      </dsp:txBody>
      <dsp:txXfrm>
        <a:off x="0" y="2416917"/>
        <a:ext cx="8484242" cy="618930"/>
      </dsp:txXfrm>
    </dsp:sp>
    <dsp:sp modelId="{D2BBDD86-CCE0-4CE1-873D-CA331CADCB22}">
      <dsp:nvSpPr>
        <dsp:cNvPr id="0" name=""/>
        <dsp:cNvSpPr/>
      </dsp:nvSpPr>
      <dsp:spPr>
        <a:xfrm>
          <a:off x="0" y="3035847"/>
          <a:ext cx="8484242" cy="551655"/>
        </a:xfrm>
        <a:prstGeom prst="roundRect">
          <a:avLst/>
        </a:prstGeom>
        <a:gradFill rotWithShape="0">
          <a:gsLst>
            <a:gs pos="0">
              <a:schemeClr val="accent4">
                <a:hueOff val="7350668"/>
                <a:satOff val="-30583"/>
                <a:lumOff val="7206"/>
                <a:alphaOff val="0"/>
                <a:satMod val="103000"/>
                <a:lumMod val="102000"/>
                <a:tint val="94000"/>
              </a:schemeClr>
            </a:gs>
            <a:gs pos="50000">
              <a:schemeClr val="accent4">
                <a:hueOff val="7350668"/>
                <a:satOff val="-30583"/>
                <a:lumOff val="7206"/>
                <a:alphaOff val="0"/>
                <a:satMod val="110000"/>
                <a:lumMod val="100000"/>
                <a:shade val="100000"/>
              </a:schemeClr>
            </a:gs>
            <a:gs pos="100000">
              <a:schemeClr val="accent4">
                <a:hueOff val="7350668"/>
                <a:satOff val="-30583"/>
                <a:lumOff val="72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Einde wedstrijd</a:t>
          </a:r>
          <a:endParaRPr lang="nl-BE" sz="2300" kern="1200" dirty="0"/>
        </a:p>
      </dsp:txBody>
      <dsp:txXfrm>
        <a:off x="26930" y="3062777"/>
        <a:ext cx="8430382" cy="497795"/>
      </dsp:txXfrm>
    </dsp:sp>
    <dsp:sp modelId="{7E37C99D-E476-4A09-AA00-430DB3EA0CDA}">
      <dsp:nvSpPr>
        <dsp:cNvPr id="0" name=""/>
        <dsp:cNvSpPr/>
      </dsp:nvSpPr>
      <dsp:spPr>
        <a:xfrm>
          <a:off x="0" y="3587502"/>
          <a:ext cx="8484242"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37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nl-NL" sz="1800" kern="1200" dirty="0"/>
            <a:t>Wedstrijdpunten offline</a:t>
          </a:r>
          <a:endParaRPr lang="nl-BE" sz="1800" kern="1200" dirty="0"/>
        </a:p>
        <a:p>
          <a:pPr marL="171450" lvl="1" indent="-171450" algn="l" defTabSz="800100">
            <a:lnSpc>
              <a:spcPct val="90000"/>
            </a:lnSpc>
            <a:spcBef>
              <a:spcPct val="0"/>
            </a:spcBef>
            <a:spcAft>
              <a:spcPct val="20000"/>
            </a:spcAft>
            <a:buChar char="•"/>
          </a:pPr>
          <a:r>
            <a:rPr lang="nl-NL" sz="1800" kern="1200" dirty="0"/>
            <a:t>Finish match offline</a:t>
          </a:r>
          <a:endParaRPr lang="nl-BE" sz="1800" kern="1200" dirty="0"/>
        </a:p>
      </dsp:txBody>
      <dsp:txXfrm>
        <a:off x="0" y="3587502"/>
        <a:ext cx="8484242" cy="618930"/>
      </dsp:txXfrm>
    </dsp:sp>
    <dsp:sp modelId="{A7601574-1D98-4FB6-9927-B4E8842739D1}">
      <dsp:nvSpPr>
        <dsp:cNvPr id="0" name=""/>
        <dsp:cNvSpPr/>
      </dsp:nvSpPr>
      <dsp:spPr>
        <a:xfrm>
          <a:off x="0" y="4206432"/>
          <a:ext cx="8484242" cy="551655"/>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Release</a:t>
          </a:r>
          <a:endParaRPr lang="nl-BE" sz="2300" kern="1200" dirty="0"/>
        </a:p>
      </dsp:txBody>
      <dsp:txXfrm>
        <a:off x="26930" y="4233362"/>
        <a:ext cx="8430382" cy="497795"/>
      </dsp:txXfrm>
    </dsp:sp>
    <dsp:sp modelId="{E2EFD6A4-96FF-488E-A495-82D5FB380B39}">
      <dsp:nvSpPr>
        <dsp:cNvPr id="0" name=""/>
        <dsp:cNvSpPr/>
      </dsp:nvSpPr>
      <dsp:spPr>
        <a:xfrm>
          <a:off x="0" y="4758087"/>
          <a:ext cx="8484242"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37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nl-NL" sz="1800" kern="1200" dirty="0"/>
            <a:t>via internet</a:t>
          </a:r>
          <a:endParaRPr lang="nl-BE" sz="1800" kern="1200" dirty="0"/>
        </a:p>
      </dsp:txBody>
      <dsp:txXfrm>
        <a:off x="0" y="4758087"/>
        <a:ext cx="8484242" cy="380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EBE3E-9B1B-41EB-8157-0A60B416C1DF}">
      <dsp:nvSpPr>
        <dsp:cNvPr id="0" name=""/>
        <dsp:cNvSpPr/>
      </dsp:nvSpPr>
      <dsp:spPr>
        <a:xfrm rot="10800000">
          <a:off x="4802559" y="801197"/>
          <a:ext cx="5326277" cy="2130510"/>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8" tIns="60008" rIns="180023" bIns="60008" numCol="1" spcCol="1270" anchor="ctr" anchorCtr="0">
          <a:noAutofit/>
        </a:bodyPr>
        <a:lstStyle/>
        <a:p>
          <a:pPr marL="0" lvl="0" indent="0" algn="ctr" defTabSz="2000250">
            <a:lnSpc>
              <a:spcPct val="90000"/>
            </a:lnSpc>
            <a:spcBef>
              <a:spcPct val="0"/>
            </a:spcBef>
            <a:spcAft>
              <a:spcPct val="35000"/>
            </a:spcAft>
            <a:buNone/>
          </a:pPr>
          <a:r>
            <a:rPr lang="nl-NL" sz="4500" kern="1200" dirty="0"/>
            <a:t>clubcollega’s</a:t>
          </a:r>
          <a:endParaRPr lang="nl-BE" sz="4500" kern="1200" dirty="0"/>
        </a:p>
      </dsp:txBody>
      <dsp:txXfrm rot="10800000">
        <a:off x="5867814" y="801197"/>
        <a:ext cx="3195767" cy="2130510"/>
      </dsp:txXfrm>
    </dsp:sp>
    <dsp:sp modelId="{02B1D02F-4C44-4C4E-B5E0-C1FA01C5667E}">
      <dsp:nvSpPr>
        <dsp:cNvPr id="0" name=""/>
        <dsp:cNvSpPr/>
      </dsp:nvSpPr>
      <dsp:spPr>
        <a:xfrm rot="10800000">
          <a:off x="8910" y="801197"/>
          <a:ext cx="5326277" cy="2130510"/>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008" tIns="60008" rIns="180023" bIns="60008" numCol="1" spcCol="1270" anchor="ctr" anchorCtr="0">
          <a:noAutofit/>
        </a:bodyPr>
        <a:lstStyle/>
        <a:p>
          <a:pPr marL="0" lvl="0" indent="0" algn="ctr" defTabSz="2000250">
            <a:lnSpc>
              <a:spcPct val="90000"/>
            </a:lnSpc>
            <a:spcBef>
              <a:spcPct val="0"/>
            </a:spcBef>
            <a:spcAft>
              <a:spcPct val="35000"/>
            </a:spcAft>
            <a:buNone/>
          </a:pPr>
          <a:r>
            <a:rPr lang="nl-NL" sz="4500" kern="1200" dirty="0" err="1"/>
            <a:t>Key</a:t>
          </a:r>
          <a:r>
            <a:rPr lang="nl-NL" sz="4500" kern="1200" dirty="0"/>
            <a:t>-user van jouw club</a:t>
          </a:r>
          <a:endParaRPr lang="nl-BE" sz="4500" kern="1200" dirty="0"/>
        </a:p>
      </dsp:txBody>
      <dsp:txXfrm rot="10800000">
        <a:off x="1074165" y="801197"/>
        <a:ext cx="3195767" cy="21305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A7FA815-18C3-4E8E-B711-6D8A43519991}" type="datetimeFigureOut">
              <a:rPr lang="nl-BE" smtClean="0"/>
              <a:t>1/08/2022</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280FF44-E495-4EF5-B7C9-0D88113BDFEE}" type="slidenum">
              <a:rPr lang="nl-BE" smtClean="0"/>
              <a:t>‹nr.›</a:t>
            </a:fld>
            <a:endParaRPr lang="nl-BE"/>
          </a:p>
        </p:txBody>
      </p:sp>
    </p:spTree>
    <p:extLst>
      <p:ext uri="{BB962C8B-B14F-4D97-AF65-F5344CB8AC3E}">
        <p14:creationId xmlns:p14="http://schemas.microsoft.com/office/powerpoint/2010/main" val="2331727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a:t>
            </a:fld>
            <a:endParaRPr lang="nl-BE"/>
          </a:p>
        </p:txBody>
      </p:sp>
    </p:spTree>
    <p:extLst>
      <p:ext uri="{BB962C8B-B14F-4D97-AF65-F5344CB8AC3E}">
        <p14:creationId xmlns:p14="http://schemas.microsoft.com/office/powerpoint/2010/main" val="28912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10</a:t>
            </a:fld>
            <a:endParaRPr lang="nl-BE"/>
          </a:p>
        </p:txBody>
      </p:sp>
    </p:spTree>
    <p:extLst>
      <p:ext uri="{BB962C8B-B14F-4D97-AF65-F5344CB8AC3E}">
        <p14:creationId xmlns:p14="http://schemas.microsoft.com/office/powerpoint/2010/main" val="1334687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11</a:t>
            </a:fld>
            <a:endParaRPr lang="nl-BE"/>
          </a:p>
        </p:txBody>
      </p:sp>
    </p:spTree>
    <p:extLst>
      <p:ext uri="{BB962C8B-B14F-4D97-AF65-F5344CB8AC3E}">
        <p14:creationId xmlns:p14="http://schemas.microsoft.com/office/powerpoint/2010/main" val="1390583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12</a:t>
            </a:fld>
            <a:endParaRPr lang="nl-BE"/>
          </a:p>
        </p:txBody>
      </p:sp>
    </p:spTree>
    <p:extLst>
      <p:ext uri="{BB962C8B-B14F-4D97-AF65-F5344CB8AC3E}">
        <p14:creationId xmlns:p14="http://schemas.microsoft.com/office/powerpoint/2010/main" val="1178206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13</a:t>
            </a:fld>
            <a:endParaRPr lang="nl-BE"/>
          </a:p>
        </p:txBody>
      </p:sp>
    </p:spTree>
    <p:extLst>
      <p:ext uri="{BB962C8B-B14F-4D97-AF65-F5344CB8AC3E}">
        <p14:creationId xmlns:p14="http://schemas.microsoft.com/office/powerpoint/2010/main" val="178216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14</a:t>
            </a:fld>
            <a:endParaRPr lang="nl-BE"/>
          </a:p>
        </p:txBody>
      </p:sp>
    </p:spTree>
    <p:extLst>
      <p:ext uri="{BB962C8B-B14F-4D97-AF65-F5344CB8AC3E}">
        <p14:creationId xmlns:p14="http://schemas.microsoft.com/office/powerpoint/2010/main" val="4179311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0FF44-E495-4EF5-B7C9-0D88113BDFE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708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16</a:t>
            </a:fld>
            <a:endParaRPr lang="nl-BE"/>
          </a:p>
        </p:txBody>
      </p:sp>
    </p:spTree>
    <p:extLst>
      <p:ext uri="{BB962C8B-B14F-4D97-AF65-F5344CB8AC3E}">
        <p14:creationId xmlns:p14="http://schemas.microsoft.com/office/powerpoint/2010/main" val="2930070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0FF44-E495-4EF5-B7C9-0D88113BDFE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670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18</a:t>
            </a:fld>
            <a:endParaRPr lang="nl-BE"/>
          </a:p>
        </p:txBody>
      </p:sp>
    </p:spTree>
    <p:extLst>
      <p:ext uri="{BB962C8B-B14F-4D97-AF65-F5344CB8AC3E}">
        <p14:creationId xmlns:p14="http://schemas.microsoft.com/office/powerpoint/2010/main" val="2758495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0FF44-E495-4EF5-B7C9-0D88113BDFE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468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a:t>
            </a:fld>
            <a:endParaRPr lang="nl-BE"/>
          </a:p>
        </p:txBody>
      </p:sp>
    </p:spTree>
    <p:extLst>
      <p:ext uri="{BB962C8B-B14F-4D97-AF65-F5344CB8AC3E}">
        <p14:creationId xmlns:p14="http://schemas.microsoft.com/office/powerpoint/2010/main" val="3340251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20</a:t>
            </a:fld>
            <a:endParaRPr lang="nl-BE"/>
          </a:p>
        </p:txBody>
      </p:sp>
    </p:spTree>
    <p:extLst>
      <p:ext uri="{BB962C8B-B14F-4D97-AF65-F5344CB8AC3E}">
        <p14:creationId xmlns:p14="http://schemas.microsoft.com/office/powerpoint/2010/main" val="2017145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0FF44-E495-4EF5-B7C9-0D88113BDFE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384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22</a:t>
            </a:fld>
            <a:endParaRPr lang="nl-BE"/>
          </a:p>
        </p:txBody>
      </p:sp>
    </p:spTree>
    <p:extLst>
      <p:ext uri="{BB962C8B-B14F-4D97-AF65-F5344CB8AC3E}">
        <p14:creationId xmlns:p14="http://schemas.microsoft.com/office/powerpoint/2010/main" val="3570558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0FF44-E495-4EF5-B7C9-0D88113BDFE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186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24</a:t>
            </a:fld>
            <a:endParaRPr lang="nl-BE"/>
          </a:p>
        </p:txBody>
      </p:sp>
    </p:spTree>
    <p:extLst>
      <p:ext uri="{BB962C8B-B14F-4D97-AF65-F5344CB8AC3E}">
        <p14:creationId xmlns:p14="http://schemas.microsoft.com/office/powerpoint/2010/main" val="468347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0FF44-E495-4EF5-B7C9-0D88113BDFE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407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26</a:t>
            </a:fld>
            <a:endParaRPr lang="nl-BE"/>
          </a:p>
        </p:txBody>
      </p:sp>
    </p:spTree>
    <p:extLst>
      <p:ext uri="{BB962C8B-B14F-4D97-AF65-F5344CB8AC3E}">
        <p14:creationId xmlns:p14="http://schemas.microsoft.com/office/powerpoint/2010/main" val="2953683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0FF44-E495-4EF5-B7C9-0D88113BDFE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498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28</a:t>
            </a:fld>
            <a:endParaRPr lang="nl-BE"/>
          </a:p>
        </p:txBody>
      </p:sp>
    </p:spTree>
    <p:extLst>
      <p:ext uri="{BB962C8B-B14F-4D97-AF65-F5344CB8AC3E}">
        <p14:creationId xmlns:p14="http://schemas.microsoft.com/office/powerpoint/2010/main" val="2900476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29</a:t>
            </a:fld>
            <a:endParaRPr lang="nl-BE"/>
          </a:p>
        </p:txBody>
      </p:sp>
    </p:spTree>
    <p:extLst>
      <p:ext uri="{BB962C8B-B14F-4D97-AF65-F5344CB8AC3E}">
        <p14:creationId xmlns:p14="http://schemas.microsoft.com/office/powerpoint/2010/main" val="68779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3</a:t>
            </a:fld>
            <a:endParaRPr lang="nl-BE"/>
          </a:p>
        </p:txBody>
      </p:sp>
    </p:spTree>
    <p:extLst>
      <p:ext uri="{BB962C8B-B14F-4D97-AF65-F5344CB8AC3E}">
        <p14:creationId xmlns:p14="http://schemas.microsoft.com/office/powerpoint/2010/main" val="2977658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30</a:t>
            </a:fld>
            <a:endParaRPr lang="nl-BE"/>
          </a:p>
        </p:txBody>
      </p:sp>
    </p:spTree>
    <p:extLst>
      <p:ext uri="{BB962C8B-B14F-4D97-AF65-F5344CB8AC3E}">
        <p14:creationId xmlns:p14="http://schemas.microsoft.com/office/powerpoint/2010/main" val="175722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31</a:t>
            </a:fld>
            <a:endParaRPr lang="nl-BE"/>
          </a:p>
        </p:txBody>
      </p:sp>
    </p:spTree>
    <p:extLst>
      <p:ext uri="{BB962C8B-B14F-4D97-AF65-F5344CB8AC3E}">
        <p14:creationId xmlns:p14="http://schemas.microsoft.com/office/powerpoint/2010/main" val="2947079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0FF44-E495-4EF5-B7C9-0D88113BDFE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505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33</a:t>
            </a:fld>
            <a:endParaRPr lang="nl-BE"/>
          </a:p>
        </p:txBody>
      </p:sp>
    </p:spTree>
    <p:extLst>
      <p:ext uri="{BB962C8B-B14F-4D97-AF65-F5344CB8AC3E}">
        <p14:creationId xmlns:p14="http://schemas.microsoft.com/office/powerpoint/2010/main" val="1679571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34</a:t>
            </a:fld>
            <a:endParaRPr lang="nl-BE"/>
          </a:p>
        </p:txBody>
      </p:sp>
    </p:spTree>
    <p:extLst>
      <p:ext uri="{BB962C8B-B14F-4D97-AF65-F5344CB8AC3E}">
        <p14:creationId xmlns:p14="http://schemas.microsoft.com/office/powerpoint/2010/main" val="263133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35</a:t>
            </a:fld>
            <a:endParaRPr lang="nl-BE"/>
          </a:p>
        </p:txBody>
      </p:sp>
    </p:spTree>
    <p:extLst>
      <p:ext uri="{BB962C8B-B14F-4D97-AF65-F5344CB8AC3E}">
        <p14:creationId xmlns:p14="http://schemas.microsoft.com/office/powerpoint/2010/main" val="3100552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36</a:t>
            </a:fld>
            <a:endParaRPr lang="nl-BE"/>
          </a:p>
        </p:txBody>
      </p:sp>
    </p:spTree>
    <p:extLst>
      <p:ext uri="{BB962C8B-B14F-4D97-AF65-F5344CB8AC3E}">
        <p14:creationId xmlns:p14="http://schemas.microsoft.com/office/powerpoint/2010/main" val="938248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BE"/>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0FF44-E495-4EF5-B7C9-0D88113BDFE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200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38</a:t>
            </a:fld>
            <a:endParaRPr lang="nl-BE"/>
          </a:p>
        </p:txBody>
      </p:sp>
    </p:spTree>
    <p:extLst>
      <p:ext uri="{BB962C8B-B14F-4D97-AF65-F5344CB8AC3E}">
        <p14:creationId xmlns:p14="http://schemas.microsoft.com/office/powerpoint/2010/main" val="1045863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39</a:t>
            </a:fld>
            <a:endParaRPr lang="nl-BE"/>
          </a:p>
        </p:txBody>
      </p:sp>
    </p:spTree>
    <p:extLst>
      <p:ext uri="{BB962C8B-B14F-4D97-AF65-F5344CB8AC3E}">
        <p14:creationId xmlns:p14="http://schemas.microsoft.com/office/powerpoint/2010/main" val="362469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4</a:t>
            </a:fld>
            <a:endParaRPr lang="nl-BE"/>
          </a:p>
        </p:txBody>
      </p:sp>
    </p:spTree>
    <p:extLst>
      <p:ext uri="{BB962C8B-B14F-4D97-AF65-F5344CB8AC3E}">
        <p14:creationId xmlns:p14="http://schemas.microsoft.com/office/powerpoint/2010/main" val="27579996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40</a:t>
            </a:fld>
            <a:endParaRPr lang="nl-BE"/>
          </a:p>
        </p:txBody>
      </p:sp>
    </p:spTree>
    <p:extLst>
      <p:ext uri="{BB962C8B-B14F-4D97-AF65-F5344CB8AC3E}">
        <p14:creationId xmlns:p14="http://schemas.microsoft.com/office/powerpoint/2010/main" val="2330163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41</a:t>
            </a:fld>
            <a:endParaRPr lang="nl-BE"/>
          </a:p>
        </p:txBody>
      </p:sp>
    </p:spTree>
    <p:extLst>
      <p:ext uri="{BB962C8B-B14F-4D97-AF65-F5344CB8AC3E}">
        <p14:creationId xmlns:p14="http://schemas.microsoft.com/office/powerpoint/2010/main" val="3142818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44</a:t>
            </a:fld>
            <a:endParaRPr lang="nl-BE"/>
          </a:p>
        </p:txBody>
      </p:sp>
    </p:spTree>
    <p:extLst>
      <p:ext uri="{BB962C8B-B14F-4D97-AF65-F5344CB8AC3E}">
        <p14:creationId xmlns:p14="http://schemas.microsoft.com/office/powerpoint/2010/main" val="201948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5</a:t>
            </a:fld>
            <a:endParaRPr lang="nl-BE"/>
          </a:p>
        </p:txBody>
      </p:sp>
    </p:spTree>
    <p:extLst>
      <p:ext uri="{BB962C8B-B14F-4D97-AF65-F5344CB8AC3E}">
        <p14:creationId xmlns:p14="http://schemas.microsoft.com/office/powerpoint/2010/main" val="174452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6</a:t>
            </a:fld>
            <a:endParaRPr lang="nl-BE"/>
          </a:p>
        </p:txBody>
      </p:sp>
    </p:spTree>
    <p:extLst>
      <p:ext uri="{BB962C8B-B14F-4D97-AF65-F5344CB8AC3E}">
        <p14:creationId xmlns:p14="http://schemas.microsoft.com/office/powerpoint/2010/main" val="150332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7</a:t>
            </a:fld>
            <a:endParaRPr lang="nl-BE"/>
          </a:p>
        </p:txBody>
      </p:sp>
    </p:spTree>
    <p:extLst>
      <p:ext uri="{BB962C8B-B14F-4D97-AF65-F5344CB8AC3E}">
        <p14:creationId xmlns:p14="http://schemas.microsoft.com/office/powerpoint/2010/main" val="1530063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8</a:t>
            </a:fld>
            <a:endParaRPr lang="nl-BE"/>
          </a:p>
        </p:txBody>
      </p:sp>
    </p:spTree>
    <p:extLst>
      <p:ext uri="{BB962C8B-B14F-4D97-AF65-F5344CB8AC3E}">
        <p14:creationId xmlns:p14="http://schemas.microsoft.com/office/powerpoint/2010/main" val="1051854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Om jullie snel een beeld te geven : we groeien al enkele jaren gestaag , zowel bij de heren als bij de dames. We hopen dat corona geen negatieve invloed hierop zal hebben, dat moeten we nog even afwachten, en dat we toch verder kunnen  groeien.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9</a:t>
            </a:fld>
            <a:endParaRPr lang="nl-BE"/>
          </a:p>
        </p:txBody>
      </p:sp>
    </p:spTree>
    <p:extLst>
      <p:ext uri="{BB962C8B-B14F-4D97-AF65-F5344CB8AC3E}">
        <p14:creationId xmlns:p14="http://schemas.microsoft.com/office/powerpoint/2010/main" val="95296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E71912E6-51D9-4B03-9F31-B38F40000F4C}" type="datetime1">
              <a:rPr lang="nl-BE" smtClean="0"/>
              <a:t>1/08/2022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48855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FCCAED3-D5E5-446F-9408-66EBE65586DF}" type="datetime1">
              <a:rPr lang="nl-BE" smtClean="0"/>
              <a:t>1/08/2022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3126296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E1FD047-D83E-4F60-BC62-1E49FCAF66CC}" type="datetime1">
              <a:rPr lang="nl-BE" smtClean="0"/>
              <a:t>1/08/2022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3156983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26FDBDC1-B9C4-4E13-8847-CD4E964066C3}" type="datetime1">
              <a:rPr lang="nl-BE" smtClean="0"/>
              <a:t>1/08/2022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3155796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C86BD51-93A8-43B6-ABD0-2B4D3F69C50A}" type="datetime1">
              <a:rPr lang="nl-BE" smtClean="0"/>
              <a:t>1/08/2022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4069686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34B9365-99A1-4D37-B90B-7B55D2E1ADC3}" type="datetime1">
              <a:rPr lang="nl-BE" smtClean="0"/>
              <a:t>1/08/2022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3407561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771BB7DB-9EBD-494C-BDD3-FE155EE71A16}" type="datetime1">
              <a:rPr lang="nl-BE" smtClean="0"/>
              <a:t>1/08/2022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108752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C31130CF-6D0C-4779-8CB2-AA74AE850B9F}" type="datetime1">
              <a:rPr lang="nl-BE" smtClean="0"/>
              <a:t>1/08/2022</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1530346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49F3AA1E-67A6-4397-B41D-564CEDAFAB3A}" type="datetime1">
              <a:rPr lang="nl-BE" smtClean="0"/>
              <a:t>1/08/2022</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02116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9D9B8-E72F-4FCC-A9AB-0AE8A3994C49}" type="datetime1">
              <a:rPr lang="nl-BE" smtClean="0"/>
              <a:t>1/08/2022</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1969115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630BA60-CFBA-409C-8909-8F223EA6E498}" type="datetime1">
              <a:rPr lang="nl-BE" smtClean="0"/>
              <a:t>1/08/2022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57252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DC0E33B-FD3F-4295-90FF-01447A8E4BD4}" type="datetime1">
              <a:rPr lang="nl-BE" smtClean="0"/>
              <a:t>1/08/2022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467256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F383635-F6A3-42AB-A46E-0574D3B5D419}" type="datetime1">
              <a:rPr lang="nl-BE" smtClean="0"/>
              <a:t>1/08/2022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710965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1661C4CE-6249-4093-A623-FF51E7045D65}" type="datetime1">
              <a:rPr lang="nl-BE" smtClean="0"/>
              <a:t>1/08/2022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141482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0CF5423D-3B37-4B86-A402-7800173CB1D1}" type="datetime1">
              <a:rPr lang="nl-BE" smtClean="0"/>
              <a:t>1/08/2022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65647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4FDC021-F128-478F-97DE-522F2DC8BA6B}" type="datetime1">
              <a:rPr lang="nl-BE" smtClean="0"/>
              <a:t>1/08/2022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28111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2D249D2-1F58-487C-859D-A80FAAED6F3A}" type="datetime1">
              <a:rPr lang="nl-BE" smtClean="0"/>
              <a:t>1/08/2022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18517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8AAA8BE-32A2-4E73-97A7-220CCA3E79F6}" type="datetime1">
              <a:rPr lang="nl-BE" smtClean="0"/>
              <a:t>1/08/2022</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61598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DA0E589-91A0-4755-96C6-E36481A4C05E}" type="datetime1">
              <a:rPr lang="nl-BE" smtClean="0"/>
              <a:t>1/08/2022</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80908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60512-474F-44A0-9C70-062E7E1CFD51}" type="datetime1">
              <a:rPr lang="nl-BE" smtClean="0"/>
              <a:t>1/08/2022</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292182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8468137-8B6C-4C9B-847D-159F184A417E}" type="datetime1">
              <a:rPr lang="nl-BE" smtClean="0"/>
              <a:t>1/08/2022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152642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BE698E9-F2C7-4025-B3CD-3F96E1ACA8C4}" type="datetime1">
              <a:rPr lang="nl-BE" smtClean="0"/>
              <a:t>1/08/2022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60B4CFA-4DB4-43DB-B516-DFF76F947536}" type="slidenum">
              <a:rPr lang="nl-BE" smtClean="0"/>
              <a:t>‹nr.›</a:t>
            </a:fld>
            <a:endParaRPr lang="nl-BE"/>
          </a:p>
        </p:txBody>
      </p:sp>
    </p:spTree>
    <p:extLst>
      <p:ext uri="{BB962C8B-B14F-4D97-AF65-F5344CB8AC3E}">
        <p14:creationId xmlns:p14="http://schemas.microsoft.com/office/powerpoint/2010/main" val="346505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83B5F-E1FE-4234-A2BE-0FAA0B4A1C34}" type="datetime1">
              <a:rPr lang="nl-BE" smtClean="0"/>
              <a:t>1/08/2022</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B4CFA-4DB4-43DB-B516-DFF76F947536}" type="slidenum">
              <a:rPr lang="nl-BE" smtClean="0"/>
              <a:t>‹nr.›</a:t>
            </a:fld>
            <a:endParaRPr lang="nl-BE"/>
          </a:p>
        </p:txBody>
      </p:sp>
    </p:spTree>
    <p:extLst>
      <p:ext uri="{BB962C8B-B14F-4D97-AF65-F5344CB8AC3E}">
        <p14:creationId xmlns:p14="http://schemas.microsoft.com/office/powerpoint/2010/main" val="2151193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2C253-8DA2-4496-BE25-1B0B7A0A51E1}" type="datetime1">
              <a:rPr lang="nl-BE" smtClean="0"/>
              <a:t>1/08/2022</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B4CFA-4DB4-43DB-B516-DFF76F947536}" type="slidenum">
              <a:rPr lang="nl-BE" smtClean="0"/>
              <a:t>‹nr.›</a:t>
            </a:fld>
            <a:endParaRPr lang="nl-BE"/>
          </a:p>
        </p:txBody>
      </p:sp>
    </p:spTree>
    <p:extLst>
      <p:ext uri="{BB962C8B-B14F-4D97-AF65-F5344CB8AC3E}">
        <p14:creationId xmlns:p14="http://schemas.microsoft.com/office/powerpoint/2010/main" val="572419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hbint-appsdemo.liga.nu/nuscore2/en/logi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615ysMMLFes" TargetMode="External"/><Relationship Id="rId5" Type="http://schemas.openxmlformats.org/officeDocument/2006/relationships/hyperlink" Target="https://www.handbal.be/nl/digitaal-wedstrijd" TargetMode="External"/><Relationship Id="rId4" Type="http://schemas.openxmlformats.org/officeDocument/2006/relationships/hyperlink" Target="https://vhvhandbal.sharepoint.com/sites/VHV-SP/VHVData/Algemeen/VHV/Sportieve%20projecten/Competitie/Wedstrijdbladen/digitaal%20wedstrijdblad/films/III%20-%20wedstrijdprotocol%20en%20afsluiten%20wedstrijd_v4.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hbint-appsdemo.liga.nu/nuscore2/en/logi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openxmlformats.org/officeDocument/2006/relationships/diagramLayout" Target="../diagrams/layout3.xml"/><Relationship Id="rId3" Type="http://schemas.openxmlformats.org/officeDocument/2006/relationships/image" Target="../media/image1.png"/><Relationship Id="rId21" Type="http://schemas.microsoft.com/office/2007/relationships/diagramDrawing" Target="../diagrams/drawing3.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Data" Target="../diagrams/data3.xml"/><Relationship Id="rId2" Type="http://schemas.openxmlformats.org/officeDocument/2006/relationships/notesSlide" Target="../notesSlides/notesSlide18.xml"/><Relationship Id="rId16" Type="http://schemas.openxmlformats.org/officeDocument/2006/relationships/image" Target="../media/image12.png"/><Relationship Id="rId20"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11.png"/><Relationship Id="rId10" Type="http://schemas.openxmlformats.org/officeDocument/2006/relationships/diagramLayout" Target="../diagrams/layout2.xml"/><Relationship Id="rId19" Type="http://schemas.openxmlformats.org/officeDocument/2006/relationships/diagramQuickStyle" Target="../diagrams/quickStyle3.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8.xml.rels><?xml version="1.0" encoding="UTF-8" standalone="yes"?>
<Relationships xmlns="http://schemas.openxmlformats.org/package/2006/relationships"><Relationship Id="rId3" Type="http://schemas.openxmlformats.org/officeDocument/2006/relationships/hyperlink" Target="https://hbint-appsdemo.liga.nu/nuscore2/en/login"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handbal.be/nl/digitaal-wedstrij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hyperlink" Target="http://www.handbal.be/" TargetMode="External"/><Relationship Id="rId4" Type="http://schemas.openxmlformats.org/officeDocument/2006/relationships/hyperlink" Target="mailto:info@handbal.b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handbal.be/nl/digitaal-wedstrijd" TargetMode="External"/><Relationship Id="rId5" Type="http://schemas.openxmlformats.org/officeDocument/2006/relationships/hyperlink" Target="https://www.youtube.com/watch?v=QT10G3JUKsg" TargetMode="External"/><Relationship Id="rId4" Type="http://schemas.openxmlformats.org/officeDocument/2006/relationships/hyperlink" Target="https://vhvhandbal.sharepoint.com/sites/VHV-SP/VHVData/Algemeen/VHV/Sportieve%20projecten/Competitie/Wedstrijdbladen/digitaal%20wedstrijdblad/films/I%20-%20voorbereiding%20van%20een%20wedstrijd_v3.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hbint-appsdemo.liga.nu/nuscore2/en/logi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watch?v=mnsDfZ7LRAU" TargetMode="External"/><Relationship Id="rId5" Type="http://schemas.openxmlformats.org/officeDocument/2006/relationships/hyperlink" Target="https://www.handbal.be/nl/digitaal-wedstrijd" TargetMode="External"/><Relationship Id="rId4" Type="http://schemas.openxmlformats.org/officeDocument/2006/relationships/hyperlink" Target="https://vhvhandbal.sharepoint.com/sites/VHV-SP/VHVData/Algemeen/VHV/Sportieve%20projecten/Competitie/Wedstrijdbladen/digitaal%20wedstrijdblad/films/II%20-%20opstellen%20van%20de%20teams_v2.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59652-13F9-424A-A7CF-D721BED7F8F9}"/>
              </a:ext>
            </a:extLst>
          </p:cNvPr>
          <p:cNvSpPr>
            <a:spLocks noGrp="1"/>
          </p:cNvSpPr>
          <p:nvPr>
            <p:ph type="ctrTitle"/>
          </p:nvPr>
        </p:nvSpPr>
        <p:spPr>
          <a:xfrm>
            <a:off x="804673" y="3320859"/>
            <a:ext cx="4524973" cy="2501207"/>
          </a:xfrm>
        </p:spPr>
        <p:txBody>
          <a:bodyPr anchor="t">
            <a:normAutofit fontScale="90000"/>
          </a:bodyPr>
          <a:lstStyle/>
          <a:p>
            <a:pPr algn="l"/>
            <a:r>
              <a:rPr lang="nl-BE" sz="4800" b="1" dirty="0">
                <a:latin typeface="Trebuchet MS" panose="020B0603020202020204" pitchFamily="34" charset="0"/>
              </a:rPr>
              <a:t>Digitaal wedstrijdblad 22-23 clubs</a:t>
            </a:r>
            <a:br>
              <a:rPr lang="nl-BE" sz="4800" b="1" dirty="0">
                <a:latin typeface="Trebuchet MS" panose="020B0603020202020204" pitchFamily="34" charset="0"/>
              </a:rPr>
            </a:br>
            <a:endParaRPr lang="nl-BE" sz="4800" b="1" dirty="0">
              <a:latin typeface="Trebuchet MS" panose="020B0603020202020204" pitchFamily="34" charset="0"/>
            </a:endParaRPr>
          </a:p>
        </p:txBody>
      </p:sp>
      <p:sp>
        <p:nvSpPr>
          <p:cNvPr id="10" name="Freeform: Shape 9">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descr="Afbeelding met teken, shirt&#10;&#10;Automatisch gegenereerde beschrijving">
            <a:extLst>
              <a:ext uri="{FF2B5EF4-FFF2-40B4-BE49-F238E27FC236}">
                <a16:creationId xmlns:a16="http://schemas.microsoft.com/office/drawing/2014/main" id="{B087FE9C-AE0B-4E0C-9299-94340EE0B835}"/>
              </a:ext>
            </a:extLst>
          </p:cNvPr>
          <p:cNvPicPr>
            <a:picLocks noChangeAspect="1"/>
          </p:cNvPicPr>
          <p:nvPr/>
        </p:nvPicPr>
        <p:blipFill rotWithShape="1">
          <a:blip r:embed="rId3">
            <a:extLst>
              <a:ext uri="{28A0092B-C50C-407E-A947-70E740481C1C}">
                <a14:useLocalDpi xmlns:a14="http://schemas.microsoft.com/office/drawing/2010/main" val="0"/>
              </a:ext>
            </a:extLst>
          </a:blip>
          <a:srcRect b="1338"/>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147298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 – oefenreeks B</a:t>
            </a:r>
            <a:endParaRPr lang="nl-BE" sz="33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
        <p:nvSpPr>
          <p:cNvPr id="5" name="Tekstvak 4">
            <a:extLst>
              <a:ext uri="{FF2B5EF4-FFF2-40B4-BE49-F238E27FC236}">
                <a16:creationId xmlns:a16="http://schemas.microsoft.com/office/drawing/2014/main" id="{4981815D-63FC-6497-8B3B-36C27BB608D1}"/>
              </a:ext>
            </a:extLst>
          </p:cNvPr>
          <p:cNvSpPr txBox="1"/>
          <p:nvPr/>
        </p:nvSpPr>
        <p:spPr>
          <a:xfrm>
            <a:off x="2913820" y="1468969"/>
            <a:ext cx="5577281" cy="1523494"/>
          </a:xfrm>
          <a:prstGeom prst="rect">
            <a:avLst/>
          </a:prstGeom>
          <a:noFill/>
          <a:ln w="25400">
            <a:solidFill>
              <a:srgbClr val="00B0F0"/>
            </a:solidFill>
          </a:ln>
        </p:spPr>
        <p:txBody>
          <a:bodyPr wrap="square" rtlCol="0">
            <a:spAutoFit/>
          </a:bodyPr>
          <a:lstStyle/>
          <a:p>
            <a:pPr algn="ctr">
              <a:lnSpc>
                <a:spcPct val="150000"/>
              </a:lnSpc>
            </a:pPr>
            <a:r>
              <a:rPr lang="nl-BE" sz="2000" dirty="0">
                <a:hlinkClick r:id="rId4"/>
              </a:rPr>
              <a:t>https://hbint-appsdemo.liga.nu/nuscore2/en/login</a:t>
            </a:r>
          </a:p>
          <a:p>
            <a:pPr algn="ctr">
              <a:lnSpc>
                <a:spcPct val="150000"/>
              </a:lnSpc>
            </a:pPr>
            <a:r>
              <a:rPr lang="nl-BE" sz="1800" dirty="0">
                <a:solidFill>
                  <a:srgbClr val="0070C0"/>
                </a:solidFill>
                <a:effectLst/>
                <a:latin typeface="Calibri" panose="020F0502020204030204" pitchFamily="34" charset="0"/>
                <a:ea typeface="Calibri" panose="020F0502020204030204" pitchFamily="34" charset="0"/>
              </a:rPr>
              <a:t>Test-Gamecode: test</a:t>
            </a:r>
          </a:p>
          <a:p>
            <a:pPr algn="ctr"/>
            <a:r>
              <a:rPr lang="nl-BE" sz="1800" dirty="0">
                <a:solidFill>
                  <a:srgbClr val="0070C0"/>
                </a:solidFill>
                <a:effectLst/>
                <a:latin typeface="Calibri" panose="020F0502020204030204" pitchFamily="34" charset="0"/>
                <a:ea typeface="Calibri" panose="020F0502020204030204" pitchFamily="34" charset="0"/>
              </a:rPr>
              <a:t>PIN Home: test</a:t>
            </a:r>
          </a:p>
          <a:p>
            <a:pPr algn="ctr"/>
            <a:r>
              <a:rPr lang="nl-BE" sz="1800" dirty="0">
                <a:solidFill>
                  <a:srgbClr val="0070C0"/>
                </a:solidFill>
                <a:effectLst/>
                <a:latin typeface="Calibri" panose="020F0502020204030204" pitchFamily="34" charset="0"/>
                <a:ea typeface="Calibri" panose="020F0502020204030204" pitchFamily="34" charset="0"/>
              </a:rPr>
              <a:t>PIN </a:t>
            </a:r>
            <a:r>
              <a:rPr lang="nl-BE" sz="1800" dirty="0" err="1">
                <a:solidFill>
                  <a:srgbClr val="0070C0"/>
                </a:solidFill>
                <a:effectLst/>
                <a:latin typeface="Calibri" panose="020F0502020204030204" pitchFamily="34" charset="0"/>
                <a:ea typeface="Calibri" panose="020F0502020204030204" pitchFamily="34" charset="0"/>
              </a:rPr>
              <a:t>guest</a:t>
            </a:r>
            <a:r>
              <a:rPr lang="nl-BE" sz="1800" dirty="0">
                <a:solidFill>
                  <a:srgbClr val="0070C0"/>
                </a:solidFill>
                <a:effectLst/>
                <a:latin typeface="Calibri" panose="020F0502020204030204" pitchFamily="34" charset="0"/>
                <a:ea typeface="Calibri" panose="020F0502020204030204" pitchFamily="34" charset="0"/>
              </a:rPr>
              <a:t>: </a:t>
            </a:r>
            <a:r>
              <a:rPr lang="nl-BE" sz="1800" dirty="0" err="1">
                <a:solidFill>
                  <a:srgbClr val="0070C0"/>
                </a:solidFill>
                <a:effectLst/>
                <a:latin typeface="Calibri" panose="020F0502020204030204" pitchFamily="34" charset="0"/>
                <a:ea typeface="Calibri" panose="020F0502020204030204" pitchFamily="34" charset="0"/>
              </a:rPr>
              <a:t>heute</a:t>
            </a:r>
            <a:endParaRPr lang="nl-BE" sz="1800" dirty="0">
              <a:solidFill>
                <a:srgbClr val="0070C0"/>
              </a:solidFill>
              <a:effectLst/>
              <a:latin typeface="Calibri" panose="020F0502020204030204" pitchFamily="34" charset="0"/>
              <a:ea typeface="Calibri" panose="020F0502020204030204" pitchFamily="34" charset="0"/>
            </a:endParaRPr>
          </a:p>
        </p:txBody>
      </p:sp>
      <p:sp>
        <p:nvSpPr>
          <p:cNvPr id="8" name="Tekstvak 7">
            <a:extLst>
              <a:ext uri="{FF2B5EF4-FFF2-40B4-BE49-F238E27FC236}">
                <a16:creationId xmlns:a16="http://schemas.microsoft.com/office/drawing/2014/main" id="{B7ED21DE-CAC1-C749-22A0-8B9902C05F04}"/>
              </a:ext>
            </a:extLst>
          </p:cNvPr>
          <p:cNvSpPr txBox="1"/>
          <p:nvPr/>
        </p:nvSpPr>
        <p:spPr>
          <a:xfrm>
            <a:off x="2913820" y="3429000"/>
            <a:ext cx="5577281" cy="2468368"/>
          </a:xfrm>
          <a:prstGeom prst="rect">
            <a:avLst/>
          </a:prstGeom>
          <a:noFill/>
          <a:ln w="25400">
            <a:solidFill>
              <a:srgbClr val="00B0F0"/>
            </a:solidFill>
          </a:ln>
        </p:spPr>
        <p:txBody>
          <a:bodyPr wrap="square" rtlCol="0">
            <a:spAutoFit/>
          </a:bodyPr>
          <a:lstStyle/>
          <a:p>
            <a:pPr>
              <a:lnSpc>
                <a:spcPct val="200000"/>
              </a:lnSpc>
            </a:pPr>
            <a:r>
              <a:rPr lang="nl-BE" sz="2000" dirty="0">
                <a:effectLst/>
                <a:latin typeface="Calibri" panose="020F0502020204030204" pitchFamily="34" charset="0"/>
                <a:ea typeface="Calibri" panose="020F0502020204030204" pitchFamily="34" charset="0"/>
              </a:rPr>
              <a:t>Oefening 1: verwijder een speler</a:t>
            </a:r>
          </a:p>
          <a:p>
            <a:pPr>
              <a:lnSpc>
                <a:spcPct val="200000"/>
              </a:lnSpc>
            </a:pPr>
            <a:r>
              <a:rPr lang="nl-BE" sz="2000" dirty="0">
                <a:latin typeface="Calibri" panose="020F0502020204030204" pitchFamily="34" charset="0"/>
                <a:ea typeface="Calibri" panose="020F0502020204030204" pitchFamily="34" charset="0"/>
              </a:rPr>
              <a:t>Oefening 2: voeg een doelwachter toe</a:t>
            </a:r>
          </a:p>
          <a:p>
            <a:pPr>
              <a:lnSpc>
                <a:spcPct val="200000"/>
              </a:lnSpc>
            </a:pPr>
            <a:r>
              <a:rPr lang="nl-BE" sz="2000" dirty="0">
                <a:latin typeface="Calibri" panose="020F0502020204030204" pitchFamily="34" charset="0"/>
                <a:ea typeface="Calibri" panose="020F0502020204030204" pitchFamily="34" charset="0"/>
              </a:rPr>
              <a:t>Oefening 3: maak iemand official B</a:t>
            </a:r>
          </a:p>
          <a:p>
            <a:pPr>
              <a:lnSpc>
                <a:spcPct val="200000"/>
              </a:lnSpc>
            </a:pPr>
            <a:r>
              <a:rPr lang="nl-BE" sz="2000" dirty="0">
                <a:effectLst/>
                <a:latin typeface="Calibri" panose="020F0502020204030204" pitchFamily="34" charset="0"/>
                <a:ea typeface="Calibri" panose="020F0502020204030204" pitchFamily="34" charset="0"/>
              </a:rPr>
              <a:t>Oefening 4: verander de timekeeper</a:t>
            </a:r>
          </a:p>
        </p:txBody>
      </p:sp>
    </p:spTree>
    <p:extLst>
      <p:ext uri="{BB962C8B-B14F-4D97-AF65-F5344CB8AC3E}">
        <p14:creationId xmlns:p14="http://schemas.microsoft.com/office/powerpoint/2010/main" val="322808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lumMod val="95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Instructiefilm 3</a:t>
            </a:r>
            <a:endParaRPr lang="nl-BE" sz="33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p:txBody>
          <a:bodyPr>
            <a:normAutofit/>
          </a:bodyPr>
          <a:lstStyle/>
          <a:p>
            <a:pPr marL="0" indent="0">
              <a:buNone/>
            </a:pPr>
            <a:endParaRPr lang="nl-NL" dirty="0">
              <a:solidFill>
                <a:schemeClr val="accent6"/>
              </a:solidFill>
              <a:latin typeface="Trebuchet MS" panose="020B0603020202020204" pitchFamily="34" charset="0"/>
              <a:ea typeface="+mj-ea"/>
              <a:cs typeface="+mj-cs"/>
            </a:endParaRPr>
          </a:p>
          <a:p>
            <a:pPr marL="0" indent="0">
              <a:buNone/>
            </a:pPr>
            <a:endParaRPr lang="nl-BE" dirty="0">
              <a:solidFill>
                <a:schemeClr val="accent6"/>
              </a:solidFill>
              <a:latin typeface="Trebuchet MS" panose="020B0603020202020204" pitchFamily="34" charset="0"/>
              <a:ea typeface="+mj-ea"/>
              <a:cs typeface="+mj-cs"/>
            </a:endParaRPr>
          </a:p>
        </p:txBody>
      </p:sp>
      <p:sp>
        <p:nvSpPr>
          <p:cNvPr id="2" name="Rechthoek 1">
            <a:extLst>
              <a:ext uri="{FF2B5EF4-FFF2-40B4-BE49-F238E27FC236}">
                <a16:creationId xmlns:a16="http://schemas.microsoft.com/office/drawing/2014/main" id="{A6DF7508-EED6-8D1B-0019-3F0D3BC260D0}"/>
              </a:ext>
            </a:extLst>
          </p:cNvPr>
          <p:cNvSpPr/>
          <p:nvPr/>
        </p:nvSpPr>
        <p:spPr>
          <a:xfrm>
            <a:off x="2313287" y="1960338"/>
            <a:ext cx="7750648" cy="923330"/>
          </a:xfrm>
          <a:prstGeom prst="rect">
            <a:avLst/>
          </a:prstGeom>
          <a:noFill/>
        </p:spPr>
        <p:txBody>
          <a:bodyPr wrap="none" lIns="91440" tIns="45720" rIns="91440" bIns="45720">
            <a:spAutoFit/>
          </a:bodyPr>
          <a:lstStyle/>
          <a:p>
            <a:pPr algn="ctr"/>
            <a:r>
              <a:rPr lang="nl-NL" sz="5400" dirty="0">
                <a:ln w="0"/>
                <a:gradFill>
                  <a:gsLst>
                    <a:gs pos="21000">
                      <a:srgbClr val="53575C"/>
                    </a:gs>
                    <a:gs pos="88000">
                      <a:srgbClr val="C5C7CA"/>
                    </a:gs>
                  </a:gsLst>
                  <a:lin ang="5400000"/>
                </a:gradFill>
                <a:hlinkClick r:id="rId4">
                  <a:extLst>
                    <a:ext uri="{A12FA001-AC4F-418D-AE19-62706E023703}">
                      <ahyp:hlinkClr xmlns:ahyp="http://schemas.microsoft.com/office/drawing/2018/hyperlinkcolor" val="tx"/>
                    </a:ext>
                  </a:extLst>
                </a:hlinkClick>
              </a:rPr>
              <a:t>Matchprotocol en -release</a:t>
            </a:r>
            <a:endParaRPr lang="nl-NL" sz="5400" dirty="0">
              <a:ln w="0"/>
              <a:gradFill>
                <a:gsLst>
                  <a:gs pos="21000">
                    <a:srgbClr val="53575C"/>
                  </a:gs>
                  <a:gs pos="88000">
                    <a:srgbClr val="C5C7CA"/>
                  </a:gs>
                </a:gsLst>
                <a:lin ang="5400000"/>
              </a:gradFill>
            </a:endParaRPr>
          </a:p>
        </p:txBody>
      </p:sp>
      <p:sp>
        <p:nvSpPr>
          <p:cNvPr id="5" name="Tijdelijke aanduiding voor dianummer 4">
            <a:extLst>
              <a:ext uri="{FF2B5EF4-FFF2-40B4-BE49-F238E27FC236}">
                <a16:creationId xmlns:a16="http://schemas.microsoft.com/office/drawing/2014/main" id="{4785CB68-3827-9974-732B-AD228B0C5191}"/>
              </a:ext>
            </a:extLst>
          </p:cNvPr>
          <p:cNvSpPr>
            <a:spLocks noGrp="1"/>
          </p:cNvSpPr>
          <p:nvPr>
            <p:ph type="sldNum" sz="quarter" idx="12"/>
          </p:nvPr>
        </p:nvSpPr>
        <p:spPr/>
        <p:txBody>
          <a:bodyPr/>
          <a:lstStyle/>
          <a:p>
            <a:fld id="{960B4CFA-4DB4-43DB-B516-DFF76F947536}" type="slidenum">
              <a:rPr lang="nl-BE" smtClean="0"/>
              <a:t>11</a:t>
            </a:fld>
            <a:endParaRPr lang="nl-BE"/>
          </a:p>
        </p:txBody>
      </p:sp>
      <p:sp>
        <p:nvSpPr>
          <p:cNvPr id="8" name="Rechthoek 7">
            <a:extLst>
              <a:ext uri="{FF2B5EF4-FFF2-40B4-BE49-F238E27FC236}">
                <a16:creationId xmlns:a16="http://schemas.microsoft.com/office/drawing/2014/main" id="{2A1E1C6A-5867-E7C0-790A-EFA36B95055E}"/>
              </a:ext>
            </a:extLst>
          </p:cNvPr>
          <p:cNvSpPr/>
          <p:nvPr/>
        </p:nvSpPr>
        <p:spPr>
          <a:xfrm>
            <a:off x="582559" y="5077465"/>
            <a:ext cx="11136638" cy="584775"/>
          </a:xfrm>
          <a:prstGeom prst="rect">
            <a:avLst/>
          </a:prstGeom>
          <a:noFill/>
        </p:spPr>
        <p:txBody>
          <a:bodyPr wrap="none" lIns="91440" tIns="45720" rIns="91440" bIns="45720">
            <a:spAutoFit/>
          </a:bodyPr>
          <a:lstStyle/>
          <a:p>
            <a:pPr algn="ctr"/>
            <a:r>
              <a:rPr lang="nl-NL" sz="3200" dirty="0">
                <a:ln w="0"/>
                <a:solidFill>
                  <a:schemeClr val="accent1"/>
                </a:solidFill>
                <a:effectLst>
                  <a:outerShdw blurRad="38100" dist="25400" dir="5400000" algn="ctr" rotWithShape="0">
                    <a:srgbClr val="6E747A">
                      <a:alpha val="43000"/>
                    </a:srgbClr>
                  </a:outerShdw>
                </a:effectLst>
              </a:rPr>
              <a:t>Link naar </a:t>
            </a:r>
            <a:r>
              <a:rPr lang="nl-NL" sz="3200" dirty="0" err="1">
                <a:ln w="0"/>
                <a:solidFill>
                  <a:schemeClr val="accent1"/>
                </a:solidFill>
                <a:effectLst>
                  <a:outerShdw blurRad="38100" dist="25400" dir="5400000" algn="ctr" rotWithShape="0">
                    <a:srgbClr val="6E747A">
                      <a:alpha val="43000"/>
                    </a:srgbClr>
                  </a:outerShdw>
                </a:effectLst>
              </a:rPr>
              <a:t>vhv</a:t>
            </a:r>
            <a:r>
              <a:rPr lang="nl-NL" sz="3200" dirty="0">
                <a:ln w="0"/>
                <a:solidFill>
                  <a:schemeClr val="accent1"/>
                </a:solidFill>
                <a:effectLst>
                  <a:outerShdw blurRad="38100" dist="25400" dir="5400000" algn="ctr" rotWithShape="0">
                    <a:srgbClr val="6E747A">
                      <a:alpha val="43000"/>
                    </a:srgbClr>
                  </a:outerShdw>
                </a:effectLst>
              </a:rPr>
              <a:t>-site: </a:t>
            </a:r>
            <a:r>
              <a:rPr lang="nl-NL" sz="3200" dirty="0">
                <a:ln w="0"/>
                <a:solidFill>
                  <a:schemeClr val="accent1"/>
                </a:solidFill>
                <a:effectLst>
                  <a:outerShdw blurRad="38100" dist="25400" dir="5400000" algn="ctr" rotWithShape="0">
                    <a:srgbClr val="6E747A">
                      <a:alpha val="43000"/>
                    </a:srgbClr>
                  </a:outerShdw>
                </a:effectLst>
                <a:hlinkClick r:id="rId5"/>
              </a:rPr>
              <a:t>https://www.handbal.be/nl/digitaal-wedstrijd  </a:t>
            </a:r>
            <a:endParaRPr lang="nl-NL" sz="3200" dirty="0">
              <a:ln w="0"/>
              <a:solidFill>
                <a:schemeClr val="accent1"/>
              </a:solidFill>
              <a:effectLst>
                <a:outerShdw blurRad="38100" dist="25400" dir="5400000" algn="ctr" rotWithShape="0">
                  <a:srgbClr val="6E747A">
                    <a:alpha val="43000"/>
                  </a:srgbClr>
                </a:outerShdw>
              </a:effectLst>
            </a:endParaRPr>
          </a:p>
        </p:txBody>
      </p:sp>
      <p:sp>
        <p:nvSpPr>
          <p:cNvPr id="10" name="Rechthoek 9">
            <a:extLst>
              <a:ext uri="{FF2B5EF4-FFF2-40B4-BE49-F238E27FC236}">
                <a16:creationId xmlns:a16="http://schemas.microsoft.com/office/drawing/2014/main" id="{047C3169-A734-9D6C-C782-EBA5CAE60B08}"/>
              </a:ext>
            </a:extLst>
          </p:cNvPr>
          <p:cNvSpPr/>
          <p:nvPr/>
        </p:nvSpPr>
        <p:spPr>
          <a:xfrm>
            <a:off x="452715" y="3606990"/>
            <a:ext cx="11213583" cy="584775"/>
          </a:xfrm>
          <a:prstGeom prst="rect">
            <a:avLst/>
          </a:prstGeom>
          <a:noFill/>
        </p:spPr>
        <p:txBody>
          <a:bodyPr wrap="none" lIns="91440" tIns="45720" rIns="91440" bIns="45720">
            <a:spAutoFit/>
          </a:bodyPr>
          <a:lstStyle/>
          <a:p>
            <a:pPr algn="ctr"/>
            <a:r>
              <a:rPr lang="nl-NL" sz="3200" dirty="0">
                <a:ln w="0"/>
                <a:solidFill>
                  <a:schemeClr val="accent1"/>
                </a:solidFill>
                <a:effectLst>
                  <a:outerShdw blurRad="38100" dist="25400" dir="5400000" algn="ctr" rotWithShape="0">
                    <a:srgbClr val="6E747A">
                      <a:alpha val="43000"/>
                    </a:srgbClr>
                  </a:outerShdw>
                </a:effectLst>
              </a:rPr>
              <a:t>Link naar film: </a:t>
            </a:r>
            <a:r>
              <a:rPr lang="nl-NL" sz="3200" dirty="0">
                <a:ln w="0"/>
                <a:solidFill>
                  <a:schemeClr val="accent1"/>
                </a:solidFill>
                <a:effectLst>
                  <a:outerShdw blurRad="38100" dist="25400" dir="5400000" algn="ctr" rotWithShape="0">
                    <a:srgbClr val="6E747A">
                      <a:alpha val="43000"/>
                    </a:srgbClr>
                  </a:outerShdw>
                </a:effectLst>
                <a:hlinkClick r:id="rId6"/>
              </a:rPr>
              <a:t>https://www.youtube.com/watch?v=615ysMMLFes</a:t>
            </a:r>
            <a:endParaRPr lang="nl-NL" sz="32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5286054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 – oefenreeks C</a:t>
            </a:r>
            <a:endParaRPr lang="nl-BE" sz="33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
        <p:nvSpPr>
          <p:cNvPr id="5" name="Tekstvak 4">
            <a:extLst>
              <a:ext uri="{FF2B5EF4-FFF2-40B4-BE49-F238E27FC236}">
                <a16:creationId xmlns:a16="http://schemas.microsoft.com/office/drawing/2014/main" id="{4981815D-63FC-6497-8B3B-36C27BB608D1}"/>
              </a:ext>
            </a:extLst>
          </p:cNvPr>
          <p:cNvSpPr txBox="1"/>
          <p:nvPr/>
        </p:nvSpPr>
        <p:spPr>
          <a:xfrm>
            <a:off x="2913820" y="1468969"/>
            <a:ext cx="5577281" cy="1523494"/>
          </a:xfrm>
          <a:prstGeom prst="rect">
            <a:avLst/>
          </a:prstGeom>
          <a:noFill/>
          <a:ln w="25400">
            <a:solidFill>
              <a:srgbClr val="00B0F0"/>
            </a:solidFill>
          </a:ln>
        </p:spPr>
        <p:txBody>
          <a:bodyPr wrap="square" rtlCol="0">
            <a:spAutoFit/>
          </a:bodyPr>
          <a:lstStyle/>
          <a:p>
            <a:pPr algn="ctr">
              <a:lnSpc>
                <a:spcPct val="150000"/>
              </a:lnSpc>
            </a:pPr>
            <a:r>
              <a:rPr lang="nl-BE" sz="2000" dirty="0">
                <a:hlinkClick r:id="rId4"/>
              </a:rPr>
              <a:t>https://hbint-appsdemo.liga.nu/nuscore2/en/login</a:t>
            </a:r>
          </a:p>
          <a:p>
            <a:pPr algn="ctr">
              <a:lnSpc>
                <a:spcPct val="150000"/>
              </a:lnSpc>
            </a:pPr>
            <a:r>
              <a:rPr lang="nl-BE" sz="1800" dirty="0">
                <a:solidFill>
                  <a:srgbClr val="0070C0"/>
                </a:solidFill>
                <a:effectLst/>
                <a:latin typeface="Calibri" panose="020F0502020204030204" pitchFamily="34" charset="0"/>
                <a:ea typeface="Calibri" panose="020F0502020204030204" pitchFamily="34" charset="0"/>
              </a:rPr>
              <a:t>Test-Gamecode: test</a:t>
            </a:r>
          </a:p>
          <a:p>
            <a:pPr algn="ctr"/>
            <a:r>
              <a:rPr lang="nl-BE" sz="1800" dirty="0">
                <a:solidFill>
                  <a:srgbClr val="0070C0"/>
                </a:solidFill>
                <a:effectLst/>
                <a:latin typeface="Calibri" panose="020F0502020204030204" pitchFamily="34" charset="0"/>
                <a:ea typeface="Calibri" panose="020F0502020204030204" pitchFamily="34" charset="0"/>
              </a:rPr>
              <a:t>PIN Home: test</a:t>
            </a:r>
          </a:p>
          <a:p>
            <a:pPr algn="ctr"/>
            <a:r>
              <a:rPr lang="nl-BE" sz="1800" dirty="0">
                <a:solidFill>
                  <a:srgbClr val="0070C0"/>
                </a:solidFill>
                <a:effectLst/>
                <a:latin typeface="Calibri" panose="020F0502020204030204" pitchFamily="34" charset="0"/>
                <a:ea typeface="Calibri" panose="020F0502020204030204" pitchFamily="34" charset="0"/>
              </a:rPr>
              <a:t>PIN </a:t>
            </a:r>
            <a:r>
              <a:rPr lang="nl-BE" sz="1800" dirty="0" err="1">
                <a:solidFill>
                  <a:srgbClr val="0070C0"/>
                </a:solidFill>
                <a:effectLst/>
                <a:latin typeface="Calibri" panose="020F0502020204030204" pitchFamily="34" charset="0"/>
                <a:ea typeface="Calibri" panose="020F0502020204030204" pitchFamily="34" charset="0"/>
              </a:rPr>
              <a:t>guest</a:t>
            </a:r>
            <a:r>
              <a:rPr lang="nl-BE" sz="1800" dirty="0">
                <a:solidFill>
                  <a:srgbClr val="0070C0"/>
                </a:solidFill>
                <a:effectLst/>
                <a:latin typeface="Calibri" panose="020F0502020204030204" pitchFamily="34" charset="0"/>
                <a:ea typeface="Calibri" panose="020F0502020204030204" pitchFamily="34" charset="0"/>
              </a:rPr>
              <a:t>: </a:t>
            </a:r>
            <a:r>
              <a:rPr lang="nl-BE" sz="1800" dirty="0" err="1">
                <a:solidFill>
                  <a:srgbClr val="0070C0"/>
                </a:solidFill>
                <a:effectLst/>
                <a:latin typeface="Calibri" panose="020F0502020204030204" pitchFamily="34" charset="0"/>
                <a:ea typeface="Calibri" panose="020F0502020204030204" pitchFamily="34" charset="0"/>
              </a:rPr>
              <a:t>heute</a:t>
            </a:r>
            <a:endParaRPr lang="nl-BE" sz="1800" dirty="0">
              <a:solidFill>
                <a:srgbClr val="0070C0"/>
              </a:solidFill>
              <a:effectLst/>
              <a:latin typeface="Calibri" panose="020F0502020204030204" pitchFamily="34" charset="0"/>
              <a:ea typeface="Calibri" panose="020F0502020204030204" pitchFamily="34" charset="0"/>
            </a:endParaRPr>
          </a:p>
        </p:txBody>
      </p:sp>
      <p:sp>
        <p:nvSpPr>
          <p:cNvPr id="8" name="Tekstvak 7">
            <a:extLst>
              <a:ext uri="{FF2B5EF4-FFF2-40B4-BE49-F238E27FC236}">
                <a16:creationId xmlns:a16="http://schemas.microsoft.com/office/drawing/2014/main" id="{B7ED21DE-CAC1-C749-22A0-8B9902C05F04}"/>
              </a:ext>
            </a:extLst>
          </p:cNvPr>
          <p:cNvSpPr txBox="1"/>
          <p:nvPr/>
        </p:nvSpPr>
        <p:spPr>
          <a:xfrm>
            <a:off x="858243" y="3429000"/>
            <a:ext cx="10577543" cy="2814617"/>
          </a:xfrm>
          <a:prstGeom prst="rect">
            <a:avLst/>
          </a:prstGeom>
          <a:noFill/>
          <a:ln w="25400">
            <a:solidFill>
              <a:srgbClr val="00B0F0"/>
            </a:solidFill>
          </a:ln>
        </p:spPr>
        <p:txBody>
          <a:bodyPr wrap="square" rtlCol="0">
            <a:spAutoFit/>
          </a:bodyPr>
          <a:lstStyle/>
          <a:p>
            <a:pPr>
              <a:lnSpc>
                <a:spcPct val="150000"/>
              </a:lnSpc>
            </a:pPr>
            <a:r>
              <a:rPr lang="nl-BE" sz="2000" dirty="0">
                <a:effectLst/>
                <a:latin typeface="Calibri" panose="020F0502020204030204" pitchFamily="34" charset="0"/>
                <a:ea typeface="Calibri" panose="020F0502020204030204" pitchFamily="34" charset="0"/>
              </a:rPr>
              <a:t>Oefening 1: noteer een doelpunt voor een speler van de thuisploeg. Wijzig deze registratie naar 5 min later </a:t>
            </a:r>
          </a:p>
          <a:p>
            <a:pPr>
              <a:lnSpc>
                <a:spcPct val="150000"/>
              </a:lnSpc>
            </a:pPr>
            <a:r>
              <a:rPr lang="nl-BE" sz="2000" dirty="0">
                <a:latin typeface="Calibri" panose="020F0502020204030204" pitchFamily="34" charset="0"/>
                <a:ea typeface="Calibri" panose="020F0502020204030204" pitchFamily="34" charset="0"/>
              </a:rPr>
              <a:t>Oefening 2: noteer een gele kaart voor speler bezoekers. Pas de tijd aan naar 5 min later en registreer dan een 2</a:t>
            </a:r>
            <a:r>
              <a:rPr lang="nl-BE" sz="2000" baseline="30000" dirty="0">
                <a:latin typeface="Calibri" panose="020F0502020204030204" pitchFamily="34" charset="0"/>
                <a:ea typeface="Calibri" panose="020F0502020204030204" pitchFamily="34" charset="0"/>
              </a:rPr>
              <a:t>e</a:t>
            </a:r>
            <a:r>
              <a:rPr lang="nl-BE" sz="2000" dirty="0">
                <a:latin typeface="Calibri" panose="020F0502020204030204" pitchFamily="34" charset="0"/>
                <a:ea typeface="Calibri" panose="020F0502020204030204" pitchFamily="34" charset="0"/>
              </a:rPr>
              <a:t> gele kaart voor dezelfde speler.</a:t>
            </a:r>
          </a:p>
          <a:p>
            <a:pPr>
              <a:lnSpc>
                <a:spcPct val="150000"/>
              </a:lnSpc>
            </a:pPr>
            <a:r>
              <a:rPr lang="nl-BE" sz="2000" dirty="0">
                <a:latin typeface="Calibri" panose="020F0502020204030204" pitchFamily="34" charset="0"/>
                <a:ea typeface="Calibri" panose="020F0502020204030204" pitchFamily="34" charset="0"/>
              </a:rPr>
              <a:t>Oefening 3: zorg ervoor dat je de halftime break timer op je scherm krijgt</a:t>
            </a:r>
          </a:p>
          <a:p>
            <a:pPr>
              <a:lnSpc>
                <a:spcPct val="150000"/>
              </a:lnSpc>
            </a:pPr>
            <a:r>
              <a:rPr lang="nl-BE" sz="2000" dirty="0">
                <a:effectLst/>
                <a:latin typeface="Calibri" panose="020F0502020204030204" pitchFamily="34" charset="0"/>
                <a:ea typeface="Calibri" panose="020F0502020204030204" pitchFamily="34" charset="0"/>
              </a:rPr>
              <a:t>Oefening 4: zorg ervoor dat, indien T1 en T2 groen zijn, de T3 ook groen wordt</a:t>
            </a:r>
          </a:p>
        </p:txBody>
      </p:sp>
    </p:spTree>
    <p:extLst>
      <p:ext uri="{BB962C8B-B14F-4D97-AF65-F5344CB8AC3E}">
        <p14:creationId xmlns:p14="http://schemas.microsoft.com/office/powerpoint/2010/main" val="272366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lumMod val="95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algn="ctr">
              <a:lnSpc>
                <a:spcPct val="150000"/>
              </a:lnSpc>
            </a:pPr>
            <a:r>
              <a:rPr lang="nl-BE" sz="5400" b="1" dirty="0">
                <a:solidFill>
                  <a:srgbClr val="FFC000"/>
                </a:solidFill>
              </a:rPr>
              <a:t>Aandachtspunten</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366085817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200" b="1" dirty="0">
                <a:solidFill>
                  <a:schemeClr val="accent6"/>
                </a:solidFill>
                <a:latin typeface="Trebuchet MS" panose="020B0603020202020204" pitchFamily="34" charset="0"/>
              </a:rPr>
              <a:t>Aandachtspunten digitaal wedstrijdblad</a:t>
            </a:r>
            <a:endParaRPr lang="nl-BE" sz="28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p:txBody>
          <a:bodyPr>
            <a:normAutofit/>
          </a:bodyPr>
          <a:lstStyle/>
          <a:p>
            <a:r>
              <a:rPr lang="nl-NL" dirty="0">
                <a:solidFill>
                  <a:schemeClr val="accent6"/>
                </a:solidFill>
                <a:latin typeface="Trebuchet MS" panose="020B0603020202020204" pitchFamily="34" charset="0"/>
                <a:ea typeface="+mj-ea"/>
                <a:cs typeface="+mj-cs"/>
              </a:rPr>
              <a:t>Wanneer wedstrijdblad activeren en teamline-up registreren</a:t>
            </a:r>
          </a:p>
          <a:p>
            <a:r>
              <a:rPr lang="nl-NL" dirty="0">
                <a:solidFill>
                  <a:schemeClr val="accent6"/>
                </a:solidFill>
                <a:latin typeface="Trebuchet MS" panose="020B0603020202020204" pitchFamily="34" charset="0"/>
                <a:ea typeface="+mj-ea"/>
                <a:cs typeface="+mj-cs"/>
              </a:rPr>
              <a:t>Online </a:t>
            </a:r>
            <a:r>
              <a:rPr lang="nl-NL" dirty="0" err="1">
                <a:solidFill>
                  <a:schemeClr val="accent6"/>
                </a:solidFill>
                <a:latin typeface="Trebuchet MS" panose="020B0603020202020204" pitchFamily="34" charset="0"/>
                <a:ea typeface="+mj-ea"/>
                <a:cs typeface="+mj-cs"/>
              </a:rPr>
              <a:t>vs</a:t>
            </a:r>
            <a:r>
              <a:rPr lang="nl-NL" dirty="0">
                <a:solidFill>
                  <a:schemeClr val="accent6"/>
                </a:solidFill>
                <a:latin typeface="Trebuchet MS" panose="020B0603020202020204" pitchFamily="34" charset="0"/>
                <a:ea typeface="+mj-ea"/>
                <a:cs typeface="+mj-cs"/>
              </a:rPr>
              <a:t> offline</a:t>
            </a:r>
          </a:p>
          <a:p>
            <a:r>
              <a:rPr lang="nl-NL" dirty="0">
                <a:solidFill>
                  <a:schemeClr val="accent6"/>
                </a:solidFill>
                <a:latin typeface="Trebuchet MS" panose="020B0603020202020204" pitchFamily="34" charset="0"/>
                <a:ea typeface="+mj-ea"/>
                <a:cs typeface="+mj-cs"/>
              </a:rPr>
              <a:t>Digitale handtekening/pincode</a:t>
            </a:r>
          </a:p>
          <a:p>
            <a:r>
              <a:rPr lang="nl-NL" dirty="0">
                <a:solidFill>
                  <a:schemeClr val="accent6"/>
                </a:solidFill>
                <a:latin typeface="Trebuchet MS" panose="020B0603020202020204" pitchFamily="34" charset="0"/>
                <a:ea typeface="+mj-ea"/>
                <a:cs typeface="+mj-cs"/>
              </a:rPr>
              <a:t>2x2 minuten</a:t>
            </a:r>
          </a:p>
          <a:p>
            <a:r>
              <a:rPr lang="nl-NL" dirty="0" err="1">
                <a:solidFill>
                  <a:schemeClr val="accent6"/>
                </a:solidFill>
                <a:latin typeface="Trebuchet MS" panose="020B0603020202020204" pitchFamily="34" charset="0"/>
                <a:ea typeface="+mj-ea"/>
                <a:cs typeface="+mj-cs"/>
              </a:rPr>
              <a:t>Revoke</a:t>
            </a:r>
            <a:r>
              <a:rPr lang="nl-NL" dirty="0">
                <a:solidFill>
                  <a:schemeClr val="accent6"/>
                </a:solidFill>
                <a:latin typeface="Trebuchet MS" panose="020B0603020202020204" pitchFamily="34" charset="0"/>
                <a:ea typeface="+mj-ea"/>
                <a:cs typeface="+mj-cs"/>
              </a:rPr>
              <a:t> </a:t>
            </a:r>
            <a:r>
              <a:rPr lang="nl-NL" dirty="0" err="1">
                <a:solidFill>
                  <a:schemeClr val="accent6"/>
                </a:solidFill>
                <a:latin typeface="Trebuchet MS" panose="020B0603020202020204" pitchFamily="34" charset="0"/>
                <a:ea typeface="+mj-ea"/>
                <a:cs typeface="+mj-cs"/>
              </a:rPr>
              <a:t>signature</a:t>
            </a:r>
            <a:r>
              <a:rPr lang="nl-NL" dirty="0">
                <a:solidFill>
                  <a:schemeClr val="accent6"/>
                </a:solidFill>
                <a:latin typeface="Trebuchet MS" panose="020B0603020202020204" pitchFamily="34" charset="0"/>
                <a:ea typeface="+mj-ea"/>
                <a:cs typeface="+mj-cs"/>
              </a:rPr>
              <a:t> en opstelling van 16 spelers</a:t>
            </a:r>
          </a:p>
          <a:p>
            <a:r>
              <a:rPr lang="nl-NL" dirty="0">
                <a:solidFill>
                  <a:schemeClr val="accent6"/>
                </a:solidFill>
                <a:latin typeface="Trebuchet MS" panose="020B0603020202020204" pitchFamily="34" charset="0"/>
                <a:ea typeface="+mj-ea"/>
                <a:cs typeface="+mj-cs"/>
              </a:rPr>
              <a:t>Wat als …</a:t>
            </a:r>
          </a:p>
          <a:p>
            <a:r>
              <a:rPr lang="nl-NL" dirty="0">
                <a:solidFill>
                  <a:schemeClr val="accent6"/>
                </a:solidFill>
                <a:latin typeface="Trebuchet MS" panose="020B0603020202020204" pitchFamily="34" charset="0"/>
                <a:ea typeface="+mj-ea"/>
                <a:cs typeface="+mj-cs"/>
              </a:rPr>
              <a:t>JM12/M13</a:t>
            </a:r>
          </a:p>
          <a:p>
            <a:endParaRPr lang="nl-NL" dirty="0">
              <a:solidFill>
                <a:schemeClr val="accent6"/>
              </a:solidFill>
              <a:latin typeface="Trebuchet MS" panose="020B0603020202020204" pitchFamily="34" charset="0"/>
              <a:ea typeface="+mj-ea"/>
              <a:cs typeface="+mj-cs"/>
            </a:endParaRPr>
          </a:p>
        </p:txBody>
      </p:sp>
      <p:sp>
        <p:nvSpPr>
          <p:cNvPr id="4" name="Tijdelijke aanduiding voor dianummer 3">
            <a:extLst>
              <a:ext uri="{FF2B5EF4-FFF2-40B4-BE49-F238E27FC236}">
                <a16:creationId xmlns:a16="http://schemas.microsoft.com/office/drawing/2014/main" id="{D7D5135A-8635-702A-93DD-FCB95A62F2EE}"/>
              </a:ext>
            </a:extLst>
          </p:cNvPr>
          <p:cNvSpPr>
            <a:spLocks noGrp="1"/>
          </p:cNvSpPr>
          <p:nvPr>
            <p:ph type="sldNum" sz="quarter" idx="12"/>
          </p:nvPr>
        </p:nvSpPr>
        <p:spPr/>
        <p:txBody>
          <a:bodyPr/>
          <a:lstStyle/>
          <a:p>
            <a:fld id="{960B4CFA-4DB4-43DB-B516-DFF76F947536}" type="slidenum">
              <a:rPr lang="nl-BE" smtClean="0"/>
              <a:t>14</a:t>
            </a:fld>
            <a:endParaRPr lang="nl-BE"/>
          </a:p>
        </p:txBody>
      </p:sp>
    </p:spTree>
    <p:extLst>
      <p:ext uri="{BB962C8B-B14F-4D97-AF65-F5344CB8AC3E}">
        <p14:creationId xmlns:p14="http://schemas.microsoft.com/office/powerpoint/2010/main" val="1099774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lumMod val="95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000" b="1" i="0" u="none" strike="noStrike" kern="1200" cap="none" spc="0" normalizeH="0" baseline="0" noProof="0" dirty="0">
                <a:ln>
                  <a:noFill/>
                </a:ln>
                <a:solidFill>
                  <a:srgbClr val="70AD47"/>
                </a:solidFill>
                <a:effectLst/>
                <a:uLnTx/>
                <a:uFillTx/>
                <a:latin typeface="Trebuchet MS" panose="020B0603020202020204" pitchFamily="34" charset="0"/>
                <a:ea typeface="+mj-ea"/>
                <a:cs typeface="+mj-cs"/>
              </a:rPr>
              <a:t>Digitaal wedstrijdblad aandachtspunten</a:t>
            </a:r>
            <a:endParaRPr kumimoji="0" lang="nl-BE" sz="3300" b="1" i="0" u="none" strike="noStrike" kern="1200" cap="none" spc="0" normalizeH="0" baseline="0" noProof="0" dirty="0">
              <a:ln>
                <a:noFill/>
              </a:ln>
              <a:solidFill>
                <a:prstClr val="white"/>
              </a:solidFill>
              <a:effectLst/>
              <a:uLnTx/>
              <a:uFillTx/>
              <a:latin typeface="Trebuchet MS" panose="020B0603020202020204" pitchFamily="34" charset="0"/>
              <a:ea typeface="+mj-ea"/>
              <a:cs typeface="+mj-cs"/>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2532915"/>
            <a:ext cx="9885957" cy="2456506"/>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nl-BE" sz="5400" b="1" i="0" u="none" strike="noStrike" kern="1200" cap="none" spc="0" normalizeH="0" baseline="0" noProof="0" dirty="0">
                <a:ln>
                  <a:noFill/>
                </a:ln>
                <a:solidFill>
                  <a:srgbClr val="FFC000"/>
                </a:solidFill>
                <a:effectLst/>
                <a:uLnTx/>
                <a:uFillTx/>
                <a:latin typeface="Calibri" panose="020F0502020204030204"/>
                <a:ea typeface="+mn-ea"/>
                <a:cs typeface="+mn-cs"/>
              </a:rPr>
              <a:t>Wanneer wedstrijdblad activeren en line-up registreren </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164839385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544010" y="422525"/>
            <a:ext cx="9838481" cy="758093"/>
          </a:xfrm>
          <a:prstGeom prst="rect">
            <a:avLst/>
          </a:prstGeom>
        </p:spPr>
        <p:txBody>
          <a:bodyPr vert="horz" lIns="91440" tIns="45720" rIns="91440" bIns="45720" rtlCol="0" anchor="ctr">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Wanneer activeren van de wedstrijd en de line-up?</a:t>
            </a:r>
            <a:endParaRPr lang="nl-BE" sz="33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pic>
        <p:nvPicPr>
          <p:cNvPr id="2" name="Afbeelding 1">
            <a:extLst>
              <a:ext uri="{FF2B5EF4-FFF2-40B4-BE49-F238E27FC236}">
                <a16:creationId xmlns:a16="http://schemas.microsoft.com/office/drawing/2014/main" id="{36324E44-02EF-36BF-B2A0-E50CC5770316}"/>
              </a:ext>
            </a:extLst>
          </p:cNvPr>
          <p:cNvPicPr>
            <a:picLocks noChangeAspect="1"/>
          </p:cNvPicPr>
          <p:nvPr/>
        </p:nvPicPr>
        <p:blipFill>
          <a:blip r:embed="rId4"/>
          <a:stretch>
            <a:fillRect/>
          </a:stretch>
        </p:blipFill>
        <p:spPr>
          <a:xfrm>
            <a:off x="1140859" y="1180618"/>
            <a:ext cx="2842634" cy="2583919"/>
          </a:xfrm>
          <a:prstGeom prst="rect">
            <a:avLst/>
          </a:prstGeom>
        </p:spPr>
      </p:pic>
      <p:sp>
        <p:nvSpPr>
          <p:cNvPr id="3" name="Tekstvak 2">
            <a:extLst>
              <a:ext uri="{FF2B5EF4-FFF2-40B4-BE49-F238E27FC236}">
                <a16:creationId xmlns:a16="http://schemas.microsoft.com/office/drawing/2014/main" id="{D7A7CFC0-45BA-9922-CC16-2B2BD9C714D1}"/>
              </a:ext>
            </a:extLst>
          </p:cNvPr>
          <p:cNvSpPr txBox="1"/>
          <p:nvPr/>
        </p:nvSpPr>
        <p:spPr>
          <a:xfrm>
            <a:off x="4580342" y="1762331"/>
            <a:ext cx="4195382" cy="646331"/>
          </a:xfrm>
          <a:prstGeom prst="rect">
            <a:avLst/>
          </a:prstGeom>
          <a:noFill/>
          <a:ln w="38100">
            <a:solidFill>
              <a:srgbClr val="00B050"/>
            </a:solidFill>
          </a:ln>
        </p:spPr>
        <p:txBody>
          <a:bodyPr wrap="square" rtlCol="0">
            <a:spAutoFit/>
          </a:bodyPr>
          <a:lstStyle/>
          <a:p>
            <a:pPr marL="285750" indent="-285750">
              <a:buFont typeface="Arial" panose="020B0604020202020204" pitchFamily="34" charset="0"/>
              <a:buChar char="•"/>
            </a:pPr>
            <a:r>
              <a:rPr lang="nl-NL" dirty="0"/>
              <a:t>Activering wedstrijden max 24 u vooraf</a:t>
            </a:r>
          </a:p>
          <a:p>
            <a:pPr marL="285750" indent="-285750">
              <a:buFont typeface="Arial" panose="020B0604020202020204" pitchFamily="34" charset="0"/>
              <a:buChar char="•"/>
            </a:pPr>
            <a:r>
              <a:rPr lang="nl-NL" dirty="0"/>
              <a:t>Team </a:t>
            </a:r>
            <a:r>
              <a:rPr lang="nl-NL" dirty="0" err="1"/>
              <a:t>lineup</a:t>
            </a:r>
            <a:r>
              <a:rPr lang="nl-NL" dirty="0"/>
              <a:t> max 24 u </a:t>
            </a:r>
            <a:r>
              <a:rPr lang="nl-NL" dirty="0">
                <a:highlight>
                  <a:srgbClr val="FFFF00"/>
                </a:highlight>
              </a:rPr>
              <a:t>wel best </a:t>
            </a:r>
            <a:r>
              <a:rPr lang="nl-NL" dirty="0"/>
              <a:t>vooraf</a:t>
            </a:r>
          </a:p>
        </p:txBody>
      </p:sp>
      <p:sp>
        <p:nvSpPr>
          <p:cNvPr id="8" name="Tekstvak 7">
            <a:extLst>
              <a:ext uri="{FF2B5EF4-FFF2-40B4-BE49-F238E27FC236}">
                <a16:creationId xmlns:a16="http://schemas.microsoft.com/office/drawing/2014/main" id="{69C0006D-BB88-9B75-A3CE-BE6D6481E5D3}"/>
              </a:ext>
            </a:extLst>
          </p:cNvPr>
          <p:cNvSpPr txBox="1"/>
          <p:nvPr/>
        </p:nvSpPr>
        <p:spPr>
          <a:xfrm>
            <a:off x="5024507" y="3356417"/>
            <a:ext cx="2614784" cy="646331"/>
          </a:xfrm>
          <a:prstGeom prst="rect">
            <a:avLst/>
          </a:prstGeom>
          <a:noFill/>
          <a:ln w="38100">
            <a:solidFill>
              <a:srgbClr val="00B050"/>
            </a:solidFill>
          </a:ln>
        </p:spPr>
        <p:txBody>
          <a:bodyPr wrap="square" rtlCol="0">
            <a:spAutoFit/>
          </a:bodyPr>
          <a:lstStyle/>
          <a:p>
            <a:pPr marL="285750" indent="-285750">
              <a:buFont typeface="Arial" panose="020B0604020202020204" pitchFamily="34" charset="0"/>
              <a:buChar char="•"/>
            </a:pPr>
            <a:r>
              <a:rPr lang="nl-NL" dirty="0"/>
              <a:t>Kan van op afstand</a:t>
            </a:r>
          </a:p>
          <a:p>
            <a:pPr marL="285750" indent="-285750">
              <a:buFont typeface="Arial" panose="020B0604020202020204" pitchFamily="34" charset="0"/>
              <a:buChar char="•"/>
            </a:pPr>
            <a:r>
              <a:rPr lang="nl-NL" dirty="0"/>
              <a:t>Internet nodig</a:t>
            </a:r>
          </a:p>
        </p:txBody>
      </p:sp>
      <p:pic>
        <p:nvPicPr>
          <p:cNvPr id="4" name="Afbeelding 3">
            <a:extLst>
              <a:ext uri="{FF2B5EF4-FFF2-40B4-BE49-F238E27FC236}">
                <a16:creationId xmlns:a16="http://schemas.microsoft.com/office/drawing/2014/main" id="{14D56C6B-E9EE-7344-685E-78D7374C0E7A}"/>
              </a:ext>
            </a:extLst>
          </p:cNvPr>
          <p:cNvPicPr>
            <a:picLocks noChangeAspect="1"/>
          </p:cNvPicPr>
          <p:nvPr/>
        </p:nvPicPr>
        <p:blipFill>
          <a:blip r:embed="rId5"/>
          <a:stretch>
            <a:fillRect/>
          </a:stretch>
        </p:blipFill>
        <p:spPr>
          <a:xfrm>
            <a:off x="7852838" y="2650112"/>
            <a:ext cx="3514725" cy="2228850"/>
          </a:xfrm>
          <a:prstGeom prst="rect">
            <a:avLst/>
          </a:prstGeom>
        </p:spPr>
      </p:pic>
      <p:pic>
        <p:nvPicPr>
          <p:cNvPr id="5" name="Afbeelding 4">
            <a:extLst>
              <a:ext uri="{FF2B5EF4-FFF2-40B4-BE49-F238E27FC236}">
                <a16:creationId xmlns:a16="http://schemas.microsoft.com/office/drawing/2014/main" id="{5F226269-20D3-4782-88B4-FC3439199A00}"/>
              </a:ext>
            </a:extLst>
          </p:cNvPr>
          <p:cNvPicPr>
            <a:picLocks noChangeAspect="1"/>
          </p:cNvPicPr>
          <p:nvPr/>
        </p:nvPicPr>
        <p:blipFill>
          <a:blip r:embed="rId6"/>
          <a:stretch>
            <a:fillRect/>
          </a:stretch>
        </p:blipFill>
        <p:spPr>
          <a:xfrm>
            <a:off x="824437" y="4365033"/>
            <a:ext cx="4295775" cy="2162175"/>
          </a:xfrm>
          <a:prstGeom prst="rect">
            <a:avLst/>
          </a:prstGeom>
        </p:spPr>
      </p:pic>
      <p:sp>
        <p:nvSpPr>
          <p:cNvPr id="10" name="Tekstvak 9">
            <a:extLst>
              <a:ext uri="{FF2B5EF4-FFF2-40B4-BE49-F238E27FC236}">
                <a16:creationId xmlns:a16="http://schemas.microsoft.com/office/drawing/2014/main" id="{491ECB24-74C2-18FA-5FC2-AE6284E9132F}"/>
              </a:ext>
            </a:extLst>
          </p:cNvPr>
          <p:cNvSpPr txBox="1"/>
          <p:nvPr/>
        </p:nvSpPr>
        <p:spPr>
          <a:xfrm>
            <a:off x="5998709" y="5360766"/>
            <a:ext cx="5368854" cy="923330"/>
          </a:xfrm>
          <a:prstGeom prst="rect">
            <a:avLst/>
          </a:prstGeom>
          <a:noFill/>
          <a:ln w="38100">
            <a:solidFill>
              <a:srgbClr val="00B050"/>
            </a:solidFill>
          </a:ln>
        </p:spPr>
        <p:txBody>
          <a:bodyPr wrap="square" rtlCol="0">
            <a:spAutoFit/>
          </a:bodyPr>
          <a:lstStyle/>
          <a:p>
            <a:pPr marL="285750" indent="-285750">
              <a:buFont typeface="Arial" panose="020B0604020202020204" pitchFamily="34" charset="0"/>
              <a:buChar char="•"/>
            </a:pPr>
            <a:r>
              <a:rPr lang="nl-NL" dirty="0"/>
              <a:t>via internet wedstrijden oproepen op </a:t>
            </a:r>
            <a:r>
              <a:rPr lang="nl-NL" dirty="0" err="1"/>
              <a:t>wedstrijdpc</a:t>
            </a:r>
            <a:endParaRPr lang="nl-NL" dirty="0"/>
          </a:p>
          <a:p>
            <a:pPr marL="285750" indent="-285750">
              <a:buFont typeface="Arial" panose="020B0604020202020204" pitchFamily="34" charset="0"/>
              <a:buChar char="•"/>
            </a:pPr>
            <a:r>
              <a:rPr lang="nl-NL" dirty="0"/>
              <a:t>Afwerken line-up</a:t>
            </a:r>
          </a:p>
          <a:p>
            <a:pPr marL="285750" indent="-285750">
              <a:buFont typeface="Arial" panose="020B0604020202020204" pitchFamily="34" charset="0"/>
              <a:buChar char="•"/>
            </a:pPr>
            <a:r>
              <a:rPr lang="nl-NL" dirty="0">
                <a:highlight>
                  <a:srgbClr val="FFFF00"/>
                </a:highlight>
              </a:rPr>
              <a:t>Aandacht voor opeenvolging wedstrijden</a:t>
            </a:r>
          </a:p>
        </p:txBody>
      </p:sp>
    </p:spTree>
    <p:extLst>
      <p:ext uri="{BB962C8B-B14F-4D97-AF65-F5344CB8AC3E}">
        <p14:creationId xmlns:p14="http://schemas.microsoft.com/office/powerpoint/2010/main" val="30928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lumMod val="95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000" b="1" i="0" u="none" strike="noStrike" kern="1200" cap="none" spc="0" normalizeH="0" baseline="0" noProof="0" dirty="0">
                <a:ln>
                  <a:noFill/>
                </a:ln>
                <a:solidFill>
                  <a:srgbClr val="70AD47"/>
                </a:solidFill>
                <a:effectLst/>
                <a:uLnTx/>
                <a:uFillTx/>
                <a:latin typeface="Trebuchet MS" panose="020B0603020202020204" pitchFamily="34" charset="0"/>
                <a:ea typeface="+mj-ea"/>
                <a:cs typeface="+mj-cs"/>
              </a:rPr>
              <a:t>Digitaal wedstrijdblad aandachtspunten</a:t>
            </a:r>
            <a:endParaRPr kumimoji="0" lang="nl-BE" sz="3300" b="1" i="0" u="none" strike="noStrike" kern="1200" cap="none" spc="0" normalizeH="0" baseline="0" noProof="0" dirty="0">
              <a:ln>
                <a:noFill/>
              </a:ln>
              <a:solidFill>
                <a:prstClr val="white"/>
              </a:solidFill>
              <a:effectLst/>
              <a:uLnTx/>
              <a:uFillTx/>
              <a:latin typeface="Trebuchet MS" panose="020B0603020202020204" pitchFamily="34" charset="0"/>
              <a:ea typeface="+mj-ea"/>
              <a:cs typeface="+mj-cs"/>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nl-BE" sz="5400" b="1" i="0" u="none" strike="noStrike" kern="1200" cap="none" spc="0" normalizeH="0" baseline="0" noProof="0" dirty="0">
                <a:ln>
                  <a:noFill/>
                </a:ln>
                <a:solidFill>
                  <a:srgbClr val="FFC000"/>
                </a:solidFill>
                <a:effectLst/>
                <a:uLnTx/>
                <a:uFillTx/>
                <a:latin typeface="Calibri" panose="020F0502020204030204"/>
                <a:ea typeface="+mn-ea"/>
                <a:cs typeface="+mn-cs"/>
              </a:rPr>
              <a:t>Online en Offline</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8866515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graphicFrame>
        <p:nvGraphicFramePr>
          <p:cNvPr id="4" name="Diagram 3">
            <a:extLst>
              <a:ext uri="{FF2B5EF4-FFF2-40B4-BE49-F238E27FC236}">
                <a16:creationId xmlns:a16="http://schemas.microsoft.com/office/drawing/2014/main" id="{4E9988AD-84B7-65A3-34A4-2548C5238084}"/>
              </a:ext>
            </a:extLst>
          </p:cNvPr>
          <p:cNvGraphicFramePr/>
          <p:nvPr>
            <p:extLst>
              <p:ext uri="{D42A27DB-BD31-4B8C-83A1-F6EECF244321}">
                <p14:modId xmlns:p14="http://schemas.microsoft.com/office/powerpoint/2010/main" val="519835510"/>
              </p:ext>
            </p:extLst>
          </p:nvPr>
        </p:nvGraphicFramePr>
        <p:xfrm>
          <a:off x="451574" y="2558005"/>
          <a:ext cx="2662178" cy="42412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F4585517-9C00-1384-AAD0-17742361569B}"/>
              </a:ext>
            </a:extLst>
          </p:cNvPr>
          <p:cNvGraphicFramePr/>
          <p:nvPr>
            <p:extLst>
              <p:ext uri="{D42A27DB-BD31-4B8C-83A1-F6EECF244321}">
                <p14:modId xmlns:p14="http://schemas.microsoft.com/office/powerpoint/2010/main" val="246426008"/>
              </p:ext>
            </p:extLst>
          </p:nvPr>
        </p:nvGraphicFramePr>
        <p:xfrm>
          <a:off x="4742135" y="2616797"/>
          <a:ext cx="2529007" cy="424120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 name="Afbeelding 5">
            <a:extLst>
              <a:ext uri="{FF2B5EF4-FFF2-40B4-BE49-F238E27FC236}">
                <a16:creationId xmlns:a16="http://schemas.microsoft.com/office/drawing/2014/main" id="{651E1331-8060-85A8-31DE-47C7CC90B503}"/>
              </a:ext>
            </a:extLst>
          </p:cNvPr>
          <p:cNvPicPr>
            <a:picLocks noChangeAspect="1"/>
          </p:cNvPicPr>
          <p:nvPr/>
        </p:nvPicPr>
        <p:blipFill>
          <a:blip r:embed="rId14"/>
          <a:stretch>
            <a:fillRect/>
          </a:stretch>
        </p:blipFill>
        <p:spPr>
          <a:xfrm>
            <a:off x="4751461" y="1299764"/>
            <a:ext cx="2519681" cy="1192595"/>
          </a:xfrm>
          <a:prstGeom prst="rect">
            <a:avLst/>
          </a:prstGeom>
        </p:spPr>
      </p:pic>
      <p:pic>
        <p:nvPicPr>
          <p:cNvPr id="15" name="Afbeelding 14">
            <a:extLst>
              <a:ext uri="{FF2B5EF4-FFF2-40B4-BE49-F238E27FC236}">
                <a16:creationId xmlns:a16="http://schemas.microsoft.com/office/drawing/2014/main" id="{077A7B03-04B2-E049-B0ED-CA7A2C903BCD}"/>
              </a:ext>
            </a:extLst>
          </p:cNvPr>
          <p:cNvPicPr>
            <a:picLocks noChangeAspect="1"/>
          </p:cNvPicPr>
          <p:nvPr/>
        </p:nvPicPr>
        <p:blipFill>
          <a:blip r:embed="rId15"/>
          <a:stretch>
            <a:fillRect/>
          </a:stretch>
        </p:blipFill>
        <p:spPr>
          <a:xfrm>
            <a:off x="393700" y="1299764"/>
            <a:ext cx="2777926" cy="1192595"/>
          </a:xfrm>
          <a:prstGeom prst="rect">
            <a:avLst/>
          </a:prstGeom>
        </p:spPr>
      </p:pic>
      <p:pic>
        <p:nvPicPr>
          <p:cNvPr id="16" name="Afbeelding 15">
            <a:extLst>
              <a:ext uri="{FF2B5EF4-FFF2-40B4-BE49-F238E27FC236}">
                <a16:creationId xmlns:a16="http://schemas.microsoft.com/office/drawing/2014/main" id="{2907C568-C15C-2D3B-FDFC-37A4DFA3EBD2}"/>
              </a:ext>
            </a:extLst>
          </p:cNvPr>
          <p:cNvPicPr>
            <a:picLocks noChangeAspect="1"/>
          </p:cNvPicPr>
          <p:nvPr/>
        </p:nvPicPr>
        <p:blipFill rotWithShape="1">
          <a:blip r:embed="rId16"/>
          <a:srcRect l="14660" r="18658"/>
          <a:stretch/>
        </p:blipFill>
        <p:spPr>
          <a:xfrm>
            <a:off x="3154474" y="3823858"/>
            <a:ext cx="1504709" cy="1709495"/>
          </a:xfrm>
          <a:prstGeom prst="rect">
            <a:avLst/>
          </a:prstGeom>
        </p:spPr>
      </p:pic>
      <p:pic>
        <p:nvPicPr>
          <p:cNvPr id="17" name="Afbeelding 16">
            <a:extLst>
              <a:ext uri="{FF2B5EF4-FFF2-40B4-BE49-F238E27FC236}">
                <a16:creationId xmlns:a16="http://schemas.microsoft.com/office/drawing/2014/main" id="{1A38EA80-35A2-07BC-DEEB-73864C6F0158}"/>
              </a:ext>
            </a:extLst>
          </p:cNvPr>
          <p:cNvPicPr>
            <a:picLocks noChangeAspect="1"/>
          </p:cNvPicPr>
          <p:nvPr/>
        </p:nvPicPr>
        <p:blipFill>
          <a:blip r:embed="rId15"/>
          <a:stretch>
            <a:fillRect/>
          </a:stretch>
        </p:blipFill>
        <p:spPr>
          <a:xfrm>
            <a:off x="8013587" y="1424202"/>
            <a:ext cx="2745130" cy="1192595"/>
          </a:xfrm>
          <a:prstGeom prst="rect">
            <a:avLst/>
          </a:prstGeom>
        </p:spPr>
      </p:pic>
      <p:graphicFrame>
        <p:nvGraphicFramePr>
          <p:cNvPr id="18" name="Diagram 17">
            <a:extLst>
              <a:ext uri="{FF2B5EF4-FFF2-40B4-BE49-F238E27FC236}">
                <a16:creationId xmlns:a16="http://schemas.microsoft.com/office/drawing/2014/main" id="{87A3383C-7A42-A8F9-5F8C-631F40ADB0E2}"/>
              </a:ext>
            </a:extLst>
          </p:cNvPr>
          <p:cNvGraphicFramePr/>
          <p:nvPr>
            <p:extLst>
              <p:ext uri="{D42A27DB-BD31-4B8C-83A1-F6EECF244321}">
                <p14:modId xmlns:p14="http://schemas.microsoft.com/office/powerpoint/2010/main" val="1150754919"/>
              </p:ext>
            </p:extLst>
          </p:nvPr>
        </p:nvGraphicFramePr>
        <p:xfrm>
          <a:off x="8096539" y="2558005"/>
          <a:ext cx="2662178" cy="424120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9" name="Titel 1">
            <a:extLst>
              <a:ext uri="{FF2B5EF4-FFF2-40B4-BE49-F238E27FC236}">
                <a16:creationId xmlns:a16="http://schemas.microsoft.com/office/drawing/2014/main" id="{5DB078A3-DB68-A76C-398E-91D21F6CF38D}"/>
              </a:ext>
            </a:extLst>
          </p:cNvPr>
          <p:cNvSpPr txBox="1">
            <a:spLocks/>
          </p:cNvSpPr>
          <p:nvPr/>
        </p:nvSpPr>
        <p:spPr>
          <a:xfrm>
            <a:off x="451574" y="254968"/>
            <a:ext cx="9130709" cy="75809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100" b="1" dirty="0">
                <a:solidFill>
                  <a:schemeClr val="accent6"/>
                </a:solidFill>
                <a:latin typeface="Trebuchet MS" panose="020B0603020202020204" pitchFamily="34" charset="0"/>
              </a:rPr>
              <a:t>Online en Offline</a:t>
            </a:r>
            <a:endParaRPr lang="nl-BE" sz="3100" b="1" dirty="0">
              <a:latin typeface="Trebuchet MS" panose="020B0603020202020204" pitchFamily="34" charset="0"/>
            </a:endParaRPr>
          </a:p>
        </p:txBody>
      </p:sp>
      <p:sp>
        <p:nvSpPr>
          <p:cNvPr id="22" name="Tijdelijke aanduiding voor dianummer 21">
            <a:extLst>
              <a:ext uri="{FF2B5EF4-FFF2-40B4-BE49-F238E27FC236}">
                <a16:creationId xmlns:a16="http://schemas.microsoft.com/office/drawing/2014/main" id="{66540820-8752-FC35-F499-F292273FB17C}"/>
              </a:ext>
            </a:extLst>
          </p:cNvPr>
          <p:cNvSpPr>
            <a:spLocks noGrp="1"/>
          </p:cNvSpPr>
          <p:nvPr>
            <p:ph type="sldNum" sz="quarter" idx="12"/>
          </p:nvPr>
        </p:nvSpPr>
        <p:spPr/>
        <p:txBody>
          <a:bodyPr/>
          <a:lstStyle/>
          <a:p>
            <a:fld id="{960B4CFA-4DB4-43DB-B516-DFF76F947536}" type="slidenum">
              <a:rPr lang="nl-BE" smtClean="0"/>
              <a:t>18</a:t>
            </a:fld>
            <a:endParaRPr lang="nl-BE"/>
          </a:p>
        </p:txBody>
      </p:sp>
    </p:spTree>
    <p:extLst>
      <p:ext uri="{BB962C8B-B14F-4D97-AF65-F5344CB8AC3E}">
        <p14:creationId xmlns:p14="http://schemas.microsoft.com/office/powerpoint/2010/main" val="418692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1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lumMod val="95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000" b="1" i="0" u="none" strike="noStrike" kern="1200" cap="none" spc="0" normalizeH="0" baseline="0" noProof="0" dirty="0">
                <a:ln>
                  <a:noFill/>
                </a:ln>
                <a:solidFill>
                  <a:srgbClr val="70AD47"/>
                </a:solidFill>
                <a:effectLst/>
                <a:uLnTx/>
                <a:uFillTx/>
                <a:latin typeface="Trebuchet MS" panose="020B0603020202020204" pitchFamily="34" charset="0"/>
                <a:ea typeface="+mj-ea"/>
                <a:cs typeface="+mj-cs"/>
              </a:rPr>
              <a:t>Digitaal wedstrijdblad aandachtspunten</a:t>
            </a:r>
            <a:endParaRPr kumimoji="0" lang="nl-BE" sz="3300" b="1" i="0" u="none" strike="noStrike" kern="1200" cap="none" spc="0" normalizeH="0" baseline="0" noProof="0" dirty="0">
              <a:ln>
                <a:noFill/>
              </a:ln>
              <a:solidFill>
                <a:prstClr val="white"/>
              </a:solidFill>
              <a:effectLst/>
              <a:uLnTx/>
              <a:uFillTx/>
              <a:latin typeface="Trebuchet MS" panose="020B0603020202020204" pitchFamily="34" charset="0"/>
              <a:ea typeface="+mj-ea"/>
              <a:cs typeface="+mj-cs"/>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nl-BE" sz="5400" b="1" i="0" u="none" strike="noStrike" kern="1200" cap="none" spc="0" normalizeH="0" baseline="0" noProof="0" dirty="0">
                <a:ln>
                  <a:noFill/>
                </a:ln>
                <a:solidFill>
                  <a:srgbClr val="FFC000"/>
                </a:solidFill>
                <a:effectLst/>
                <a:uLnTx/>
                <a:uFillTx/>
                <a:latin typeface="Calibri" panose="020F0502020204030204"/>
                <a:ea typeface="+mn-ea"/>
                <a:cs typeface="+mn-cs"/>
              </a:rPr>
              <a:t>Matchcode en pincodes</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75675161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lumMod val="95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 opleiding</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858243" y="1676388"/>
            <a:ext cx="9885957" cy="4161460"/>
          </a:xfrm>
          <a:prstGeom prst="rect">
            <a:avLst/>
          </a:prstGeom>
          <a:noFill/>
        </p:spPr>
        <p:txBody>
          <a:bodyPr wrap="square" rtlCol="0">
            <a:spAutoFit/>
          </a:bodyPr>
          <a:lstStyle/>
          <a:p>
            <a:pPr marL="457200" indent="-457200">
              <a:lnSpc>
                <a:spcPct val="150000"/>
              </a:lnSpc>
              <a:buFont typeface="Wingdings" panose="05000000000000000000" pitchFamily="2" charset="2"/>
              <a:buChar char="§"/>
            </a:pPr>
            <a:r>
              <a:rPr lang="nl-BE" sz="3600" b="1" dirty="0">
                <a:solidFill>
                  <a:srgbClr val="FFC000"/>
                </a:solidFill>
              </a:rPr>
              <a:t>Het concept</a:t>
            </a:r>
          </a:p>
          <a:p>
            <a:pPr marL="457200" indent="-457200">
              <a:lnSpc>
                <a:spcPct val="150000"/>
              </a:lnSpc>
              <a:buFont typeface="Wingdings" panose="05000000000000000000" pitchFamily="2" charset="2"/>
              <a:buChar char="§"/>
            </a:pPr>
            <a:r>
              <a:rPr lang="nl-BE" sz="3600" b="1" dirty="0">
                <a:solidFill>
                  <a:srgbClr val="FFC000"/>
                </a:solidFill>
              </a:rPr>
              <a:t>Instructiefilms met oefeningen</a:t>
            </a:r>
            <a:endParaRPr lang="nl-BE" sz="2800" b="1" dirty="0">
              <a:solidFill>
                <a:srgbClr val="FFC000"/>
              </a:solidFill>
            </a:endParaRPr>
          </a:p>
          <a:p>
            <a:pPr marL="457200" indent="-457200">
              <a:lnSpc>
                <a:spcPct val="150000"/>
              </a:lnSpc>
              <a:buFont typeface="Wingdings" panose="05000000000000000000" pitchFamily="2" charset="2"/>
              <a:buChar char="§"/>
            </a:pPr>
            <a:r>
              <a:rPr lang="nl-BE" sz="3600" b="1" dirty="0">
                <a:solidFill>
                  <a:srgbClr val="FFC000"/>
                </a:solidFill>
              </a:rPr>
              <a:t>Aandachtspunten</a:t>
            </a:r>
          </a:p>
          <a:p>
            <a:pPr marL="457200" indent="-457200">
              <a:lnSpc>
                <a:spcPct val="150000"/>
              </a:lnSpc>
              <a:buFont typeface="Wingdings" panose="05000000000000000000" pitchFamily="2" charset="2"/>
              <a:buChar char="§"/>
            </a:pPr>
            <a:r>
              <a:rPr lang="nl-BE" sz="3600" b="1" dirty="0">
                <a:solidFill>
                  <a:srgbClr val="FFC000"/>
                </a:solidFill>
              </a:rPr>
              <a:t>Ondersteuning en hulpmiddelen</a:t>
            </a:r>
          </a:p>
          <a:p>
            <a:pPr marL="457200" indent="-457200">
              <a:lnSpc>
                <a:spcPct val="150000"/>
              </a:lnSpc>
              <a:buFont typeface="Wingdings" panose="05000000000000000000" pitchFamily="2" charset="2"/>
              <a:buChar char="§"/>
            </a:pPr>
            <a:r>
              <a:rPr lang="nl-BE" sz="3600" b="1" dirty="0">
                <a:solidFill>
                  <a:srgbClr val="FFC000"/>
                </a:solidFill>
              </a:rPr>
              <a:t>Vragenronde</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40649659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4" name="Tijdelijke aanduiding voor dianummer 3">
            <a:extLst>
              <a:ext uri="{FF2B5EF4-FFF2-40B4-BE49-F238E27FC236}">
                <a16:creationId xmlns:a16="http://schemas.microsoft.com/office/drawing/2014/main" id="{600F407D-93AE-561C-151B-E34FC1DCF722}"/>
              </a:ext>
            </a:extLst>
          </p:cNvPr>
          <p:cNvSpPr>
            <a:spLocks noGrp="1"/>
          </p:cNvSpPr>
          <p:nvPr>
            <p:ph type="sldNum" sz="quarter" idx="12"/>
          </p:nvPr>
        </p:nvSpPr>
        <p:spPr/>
        <p:txBody>
          <a:bodyPr/>
          <a:lstStyle/>
          <a:p>
            <a:fld id="{960B4CFA-4DB4-43DB-B516-DFF76F947536}" type="slidenum">
              <a:rPr lang="nl-BE" smtClean="0"/>
              <a:t>20</a:t>
            </a:fld>
            <a:endParaRPr lang="nl-BE"/>
          </a:p>
        </p:txBody>
      </p:sp>
      <p:sp>
        <p:nvSpPr>
          <p:cNvPr id="3" name="Tijdelijke aanduiding voor inhoud 2">
            <a:extLst>
              <a:ext uri="{FF2B5EF4-FFF2-40B4-BE49-F238E27FC236}">
                <a16:creationId xmlns:a16="http://schemas.microsoft.com/office/drawing/2014/main" id="{AB2420DC-90A4-9342-B510-2907E0363F35}"/>
              </a:ext>
            </a:extLst>
          </p:cNvPr>
          <p:cNvSpPr>
            <a:spLocks noGrp="1"/>
          </p:cNvSpPr>
          <p:nvPr>
            <p:ph idx="1"/>
          </p:nvPr>
        </p:nvSpPr>
        <p:spPr>
          <a:xfrm>
            <a:off x="458326" y="3812419"/>
            <a:ext cx="3505088" cy="1835375"/>
          </a:xfrm>
          <a:ln w="38100">
            <a:solidFill>
              <a:srgbClr val="00B050"/>
            </a:solidFill>
          </a:ln>
        </p:spPr>
        <p:txBody>
          <a:bodyPr>
            <a:normAutofit/>
          </a:bodyPr>
          <a:lstStyle/>
          <a:p>
            <a:r>
              <a:rPr lang="nl-BE" sz="2400" dirty="0"/>
              <a:t>Elke wedstrijd krijgt een unieke matchcode</a:t>
            </a:r>
          </a:p>
          <a:p>
            <a:r>
              <a:rPr lang="nl-BE" sz="2400" dirty="0"/>
              <a:t>Zonder matchcode </a:t>
            </a:r>
            <a:r>
              <a:rPr lang="nl-BE" sz="2400" b="1" u="sng" dirty="0">
                <a:solidFill>
                  <a:srgbClr val="FF0000"/>
                </a:solidFill>
              </a:rPr>
              <a:t>geen</a:t>
            </a:r>
            <a:r>
              <a:rPr lang="nl-BE" sz="2400" dirty="0"/>
              <a:t> digitaal wedstrijdblad </a:t>
            </a:r>
          </a:p>
        </p:txBody>
      </p:sp>
      <p:pic>
        <p:nvPicPr>
          <p:cNvPr id="5" name="Afbeelding 4">
            <a:extLst>
              <a:ext uri="{FF2B5EF4-FFF2-40B4-BE49-F238E27FC236}">
                <a16:creationId xmlns:a16="http://schemas.microsoft.com/office/drawing/2014/main" id="{BE5B8947-38D5-8760-76B0-BFB0B411CC2B}"/>
              </a:ext>
            </a:extLst>
          </p:cNvPr>
          <p:cNvPicPr>
            <a:picLocks noChangeAspect="1"/>
          </p:cNvPicPr>
          <p:nvPr/>
        </p:nvPicPr>
        <p:blipFill>
          <a:blip r:embed="rId4"/>
          <a:stretch>
            <a:fillRect/>
          </a:stretch>
        </p:blipFill>
        <p:spPr>
          <a:xfrm>
            <a:off x="8066541" y="1916069"/>
            <a:ext cx="2656439" cy="1624949"/>
          </a:xfrm>
          <a:prstGeom prst="rect">
            <a:avLst/>
          </a:prstGeom>
        </p:spPr>
      </p:pic>
      <p:pic>
        <p:nvPicPr>
          <p:cNvPr id="6" name="Afbeelding 5">
            <a:extLst>
              <a:ext uri="{FF2B5EF4-FFF2-40B4-BE49-F238E27FC236}">
                <a16:creationId xmlns:a16="http://schemas.microsoft.com/office/drawing/2014/main" id="{E11EF453-DF7E-6283-5253-F9AE37DC65C6}"/>
              </a:ext>
            </a:extLst>
          </p:cNvPr>
          <p:cNvPicPr>
            <a:picLocks noChangeAspect="1"/>
          </p:cNvPicPr>
          <p:nvPr/>
        </p:nvPicPr>
        <p:blipFill>
          <a:blip r:embed="rId5"/>
          <a:stretch>
            <a:fillRect/>
          </a:stretch>
        </p:blipFill>
        <p:spPr>
          <a:xfrm>
            <a:off x="620372" y="1916070"/>
            <a:ext cx="2656439" cy="1624949"/>
          </a:xfrm>
          <a:prstGeom prst="rect">
            <a:avLst/>
          </a:prstGeom>
        </p:spPr>
      </p:pic>
      <p:sp>
        <p:nvSpPr>
          <p:cNvPr id="12" name="Tekstvak 11">
            <a:extLst>
              <a:ext uri="{FF2B5EF4-FFF2-40B4-BE49-F238E27FC236}">
                <a16:creationId xmlns:a16="http://schemas.microsoft.com/office/drawing/2014/main" id="{935DFD05-B422-6B17-ACE8-207B21D5ABF2}"/>
              </a:ext>
            </a:extLst>
          </p:cNvPr>
          <p:cNvSpPr txBox="1"/>
          <p:nvPr/>
        </p:nvSpPr>
        <p:spPr>
          <a:xfrm>
            <a:off x="997915" y="265317"/>
            <a:ext cx="9347521" cy="461665"/>
          </a:xfrm>
          <a:prstGeom prst="rect">
            <a:avLst/>
          </a:prstGeom>
          <a:noFill/>
        </p:spPr>
        <p:txBody>
          <a:bodyPr wrap="square">
            <a:spAutoFit/>
          </a:bodyPr>
          <a:lstStyle/>
          <a:p>
            <a:pPr algn="ctr"/>
            <a:r>
              <a:rPr lang="nl-BE" sz="2400" b="1" dirty="0">
                <a:solidFill>
                  <a:schemeClr val="accent6"/>
                </a:solidFill>
                <a:latin typeface="Trebuchet MS" panose="020B0603020202020204" pitchFamily="34" charset="0"/>
              </a:rPr>
              <a:t>Match en pincodes voor een digitaal wedstrijdblad</a:t>
            </a:r>
            <a:endParaRPr lang="nl-BE" sz="2400" b="1" dirty="0">
              <a:latin typeface="Trebuchet MS" panose="020B0603020202020204" pitchFamily="34" charset="0"/>
            </a:endParaRPr>
          </a:p>
        </p:txBody>
      </p:sp>
      <p:sp>
        <p:nvSpPr>
          <p:cNvPr id="13" name="Bijschrift: pijl-links/-rechts 12">
            <a:extLst>
              <a:ext uri="{FF2B5EF4-FFF2-40B4-BE49-F238E27FC236}">
                <a16:creationId xmlns:a16="http://schemas.microsoft.com/office/drawing/2014/main" id="{B968C804-C157-627B-E501-B6E7CA9DE497}"/>
              </a:ext>
            </a:extLst>
          </p:cNvPr>
          <p:cNvSpPr/>
          <p:nvPr/>
        </p:nvSpPr>
        <p:spPr>
          <a:xfrm>
            <a:off x="3276811" y="1916070"/>
            <a:ext cx="4789730" cy="1530652"/>
          </a:xfrm>
          <a:prstGeom prst="leftRightArrowCallout">
            <a:avLst>
              <a:gd name="adj1" fmla="val 25000"/>
              <a:gd name="adj2" fmla="val 25000"/>
              <a:gd name="adj3" fmla="val 25000"/>
              <a:gd name="adj4" fmla="val 3265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D1FD8792-5BF5-7BAB-6405-44F688B77262}"/>
              </a:ext>
            </a:extLst>
          </p:cNvPr>
          <p:cNvPicPr>
            <a:picLocks noChangeAspect="1"/>
          </p:cNvPicPr>
          <p:nvPr/>
        </p:nvPicPr>
        <p:blipFill>
          <a:blip r:embed="rId6"/>
          <a:stretch>
            <a:fillRect/>
          </a:stretch>
        </p:blipFill>
        <p:spPr>
          <a:xfrm>
            <a:off x="4906350" y="1916069"/>
            <a:ext cx="1530652" cy="1530652"/>
          </a:xfrm>
          <a:prstGeom prst="rect">
            <a:avLst/>
          </a:prstGeom>
        </p:spPr>
      </p:pic>
      <p:sp>
        <p:nvSpPr>
          <p:cNvPr id="15" name="Bijschrift: pijl-omlaag 14">
            <a:extLst>
              <a:ext uri="{FF2B5EF4-FFF2-40B4-BE49-F238E27FC236}">
                <a16:creationId xmlns:a16="http://schemas.microsoft.com/office/drawing/2014/main" id="{15E0630E-F073-4FD4-EA1E-952BDECC4526}"/>
              </a:ext>
            </a:extLst>
          </p:cNvPr>
          <p:cNvSpPr/>
          <p:nvPr/>
        </p:nvSpPr>
        <p:spPr>
          <a:xfrm>
            <a:off x="4536371" y="810399"/>
            <a:ext cx="2270608" cy="1100562"/>
          </a:xfrm>
          <a:prstGeom prst="downArrowCallout">
            <a:avLst>
              <a:gd name="adj1" fmla="val 25000"/>
              <a:gd name="adj2" fmla="val 25000"/>
              <a:gd name="adj3" fmla="val 25000"/>
              <a:gd name="adj4" fmla="val 5895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E90EA59E-DE04-2D8E-403D-E8003137D2E6}"/>
              </a:ext>
            </a:extLst>
          </p:cNvPr>
          <p:cNvPicPr>
            <a:picLocks noChangeAspect="1"/>
          </p:cNvPicPr>
          <p:nvPr/>
        </p:nvPicPr>
        <p:blipFill>
          <a:blip r:embed="rId7"/>
          <a:stretch>
            <a:fillRect/>
          </a:stretch>
        </p:blipFill>
        <p:spPr>
          <a:xfrm>
            <a:off x="4739581" y="848619"/>
            <a:ext cx="1864188" cy="578307"/>
          </a:xfrm>
          <a:prstGeom prst="rect">
            <a:avLst/>
          </a:prstGeom>
        </p:spPr>
      </p:pic>
      <p:sp>
        <p:nvSpPr>
          <p:cNvPr id="17" name="Tekstvak 16">
            <a:extLst>
              <a:ext uri="{FF2B5EF4-FFF2-40B4-BE49-F238E27FC236}">
                <a16:creationId xmlns:a16="http://schemas.microsoft.com/office/drawing/2014/main" id="{3AE8C239-1301-60D2-A732-6E5A20203050}"/>
              </a:ext>
            </a:extLst>
          </p:cNvPr>
          <p:cNvSpPr txBox="1"/>
          <p:nvPr/>
        </p:nvSpPr>
        <p:spPr>
          <a:xfrm>
            <a:off x="458326" y="5772357"/>
            <a:ext cx="11275348" cy="812530"/>
          </a:xfrm>
          <a:prstGeom prst="rect">
            <a:avLst/>
          </a:prstGeom>
          <a:noFill/>
        </p:spPr>
        <p:txBody>
          <a:bodyPr wrap="square">
            <a:spAutoFit/>
          </a:bodyPr>
          <a:lstStyle/>
          <a:p>
            <a:pPr>
              <a:lnSpc>
                <a:spcPct val="160000"/>
              </a:lnSpc>
            </a:pPr>
            <a:r>
              <a:rPr lang="nl-NL" sz="1800" b="1" i="1" u="sng" dirty="0">
                <a:solidFill>
                  <a:schemeClr val="accent6"/>
                </a:solidFill>
                <a:latin typeface="Trebuchet MS" panose="020B0603020202020204" pitchFamily="34" charset="0"/>
                <a:ea typeface="+mj-ea"/>
                <a:cs typeface="+mj-cs"/>
              </a:rPr>
              <a:t>Suggestie 1:</a:t>
            </a:r>
            <a:r>
              <a:rPr lang="nl-NL" sz="1800" i="1" dirty="0">
                <a:solidFill>
                  <a:schemeClr val="accent6"/>
                </a:solidFill>
                <a:latin typeface="Trebuchet MS" panose="020B0603020202020204" pitchFamily="34" charset="0"/>
                <a:ea typeface="+mj-ea"/>
                <a:cs typeface="+mj-cs"/>
              </a:rPr>
              <a:t> matchcodes voor clubmedewerkers vlot bereikbaar maken ( sporthal,….)</a:t>
            </a:r>
          </a:p>
          <a:p>
            <a:r>
              <a:rPr lang="nl-NL" sz="1800" b="1" i="1" u="sng" dirty="0">
                <a:solidFill>
                  <a:schemeClr val="accent6"/>
                </a:solidFill>
                <a:latin typeface="Trebuchet MS" panose="020B0603020202020204" pitchFamily="34" charset="0"/>
                <a:ea typeface="+mj-ea"/>
                <a:cs typeface="+mj-cs"/>
              </a:rPr>
              <a:t>Suggestie 2</a:t>
            </a:r>
            <a:r>
              <a:rPr lang="nl-NL" i="1" dirty="0">
                <a:solidFill>
                  <a:schemeClr val="accent6"/>
                </a:solidFill>
                <a:latin typeface="Trebuchet MS" panose="020B0603020202020204" pitchFamily="34" charset="0"/>
                <a:ea typeface="+mj-ea"/>
                <a:cs typeface="+mj-cs"/>
              </a:rPr>
              <a:t>: pincodes club tijdig en voldoende vlot bereikbaar maken, WEL VEILIG</a:t>
            </a:r>
          </a:p>
        </p:txBody>
      </p:sp>
      <p:sp>
        <p:nvSpPr>
          <p:cNvPr id="18" name="Tijdelijke aanduiding voor inhoud 2">
            <a:extLst>
              <a:ext uri="{FF2B5EF4-FFF2-40B4-BE49-F238E27FC236}">
                <a16:creationId xmlns:a16="http://schemas.microsoft.com/office/drawing/2014/main" id="{2FBA7840-AF61-3239-B056-374641580B3C}"/>
              </a:ext>
            </a:extLst>
          </p:cNvPr>
          <p:cNvSpPr txBox="1">
            <a:spLocks/>
          </p:cNvSpPr>
          <p:nvPr/>
        </p:nvSpPr>
        <p:spPr>
          <a:xfrm>
            <a:off x="8228586" y="3810364"/>
            <a:ext cx="3505088" cy="1835375"/>
          </a:xfrm>
          <a:prstGeom prst="rect">
            <a:avLst/>
          </a:prstGeom>
          <a:ln w="38100">
            <a:solidFill>
              <a:srgbClr val="00B050"/>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600" dirty="0"/>
              <a:t>Voor elke wedstrijd een pincode voor elk team</a:t>
            </a:r>
          </a:p>
          <a:p>
            <a:r>
              <a:rPr lang="nl-BE" sz="2600" dirty="0"/>
              <a:t>2x tekenen</a:t>
            </a:r>
          </a:p>
          <a:p>
            <a:pPr lvl="1"/>
            <a:r>
              <a:rPr lang="nl-BE" dirty="0" err="1"/>
              <a:t>lineup</a:t>
            </a:r>
            <a:endParaRPr lang="nl-BE" dirty="0"/>
          </a:p>
          <a:p>
            <a:pPr lvl="1"/>
            <a:r>
              <a:rPr lang="nl-BE" dirty="0"/>
              <a:t>release</a:t>
            </a:r>
          </a:p>
        </p:txBody>
      </p:sp>
    </p:spTree>
    <p:extLst>
      <p:ext uri="{BB962C8B-B14F-4D97-AF65-F5344CB8AC3E}">
        <p14:creationId xmlns:p14="http://schemas.microsoft.com/office/powerpoint/2010/main" val="274737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bg/>
                                          </p:spTgt>
                                        </p:tgtEl>
                                        <p:attrNameLst>
                                          <p:attrName>style.visibility</p:attrName>
                                        </p:attrNameLst>
                                      </p:cBhvr>
                                      <p:to>
                                        <p:strVal val="visible"/>
                                      </p:to>
                                    </p:set>
                                    <p:anim calcmode="lin" valueType="num">
                                      <p:cBhvr additive="base">
                                        <p:cTn id="2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additive="base">
                                        <p:cTn id="4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3" grpId="0" animBg="1"/>
      <p:bldP spid="15" grpId="0" animBg="1"/>
      <p:bldP spid="17"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lumMod val="95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000" b="1" i="0" u="none" strike="noStrike" kern="1200" cap="none" spc="0" normalizeH="0" baseline="0" noProof="0" dirty="0">
                <a:ln>
                  <a:noFill/>
                </a:ln>
                <a:solidFill>
                  <a:srgbClr val="70AD47"/>
                </a:solidFill>
                <a:effectLst/>
                <a:uLnTx/>
                <a:uFillTx/>
                <a:latin typeface="Trebuchet MS" panose="020B0603020202020204" pitchFamily="34" charset="0"/>
                <a:ea typeface="+mj-ea"/>
                <a:cs typeface="+mj-cs"/>
              </a:rPr>
              <a:t>Digitaal wedstrijdblad aandachtspunten</a:t>
            </a:r>
            <a:endParaRPr kumimoji="0" lang="nl-BE" sz="3300" b="1" i="0" u="none" strike="noStrike" kern="1200" cap="none" spc="0" normalizeH="0" baseline="0" noProof="0" dirty="0">
              <a:ln>
                <a:noFill/>
              </a:ln>
              <a:solidFill>
                <a:prstClr val="white"/>
              </a:solidFill>
              <a:effectLst/>
              <a:uLnTx/>
              <a:uFillTx/>
              <a:latin typeface="Trebuchet MS" panose="020B0603020202020204" pitchFamily="34" charset="0"/>
              <a:ea typeface="+mj-ea"/>
              <a:cs typeface="+mj-cs"/>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nl-BE" sz="5400" b="1" i="0" u="none" strike="noStrike" kern="1200" cap="none" spc="0" normalizeH="0" baseline="0" noProof="0" dirty="0">
                <a:ln>
                  <a:noFill/>
                </a:ln>
                <a:solidFill>
                  <a:srgbClr val="FFC000"/>
                </a:solidFill>
                <a:effectLst/>
                <a:uLnTx/>
                <a:uFillTx/>
                <a:latin typeface="Calibri" panose="020F0502020204030204"/>
                <a:ea typeface="+mn-ea"/>
                <a:cs typeface="+mn-cs"/>
              </a:rPr>
              <a:t>Teamofficial van een andere club</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253361311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100" b="1" dirty="0">
                <a:solidFill>
                  <a:schemeClr val="accent6"/>
                </a:solidFill>
                <a:latin typeface="Trebuchet MS" panose="020B0603020202020204" pitchFamily="34" charset="0"/>
              </a:rPr>
              <a:t>Officials aangesloten bij een andere club</a:t>
            </a:r>
            <a:endParaRPr lang="nl-BE" sz="31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pic>
        <p:nvPicPr>
          <p:cNvPr id="6" name="Tijdelijke aanduiding voor inhoud 5">
            <a:extLst>
              <a:ext uri="{FF2B5EF4-FFF2-40B4-BE49-F238E27FC236}">
                <a16:creationId xmlns:a16="http://schemas.microsoft.com/office/drawing/2014/main" id="{5FF94314-EE4D-E7CC-B0F0-DD3EEEBBA776}"/>
              </a:ext>
            </a:extLst>
          </p:cNvPr>
          <p:cNvPicPr>
            <a:picLocks noGrp="1" noChangeAspect="1"/>
          </p:cNvPicPr>
          <p:nvPr>
            <p:ph idx="1"/>
          </p:nvPr>
        </p:nvPicPr>
        <p:blipFill>
          <a:blip r:embed="rId4"/>
          <a:stretch>
            <a:fillRect/>
          </a:stretch>
        </p:blipFill>
        <p:spPr>
          <a:xfrm>
            <a:off x="972858" y="1676560"/>
            <a:ext cx="10441945" cy="4758915"/>
          </a:xfrm>
        </p:spPr>
      </p:pic>
      <p:pic>
        <p:nvPicPr>
          <p:cNvPr id="10" name="Afbeelding 9">
            <a:extLst>
              <a:ext uri="{FF2B5EF4-FFF2-40B4-BE49-F238E27FC236}">
                <a16:creationId xmlns:a16="http://schemas.microsoft.com/office/drawing/2014/main" id="{D8FD7D34-344E-3EE8-23CA-4847C43083B9}"/>
              </a:ext>
            </a:extLst>
          </p:cNvPr>
          <p:cNvPicPr>
            <a:picLocks noChangeAspect="1"/>
          </p:cNvPicPr>
          <p:nvPr/>
        </p:nvPicPr>
        <p:blipFill>
          <a:blip r:embed="rId5"/>
          <a:stretch>
            <a:fillRect/>
          </a:stretch>
        </p:blipFill>
        <p:spPr>
          <a:xfrm>
            <a:off x="1147762" y="1807545"/>
            <a:ext cx="9896475" cy="3048000"/>
          </a:xfrm>
          <a:prstGeom prst="rect">
            <a:avLst/>
          </a:prstGeom>
        </p:spPr>
      </p:pic>
      <p:sp>
        <p:nvSpPr>
          <p:cNvPr id="13" name="Rechthoek: afgeronde hoeken 12">
            <a:extLst>
              <a:ext uri="{FF2B5EF4-FFF2-40B4-BE49-F238E27FC236}">
                <a16:creationId xmlns:a16="http://schemas.microsoft.com/office/drawing/2014/main" id="{7B88350C-6D1C-4818-FD53-D8A1E76C5EA5}"/>
              </a:ext>
            </a:extLst>
          </p:cNvPr>
          <p:cNvSpPr/>
          <p:nvPr/>
        </p:nvSpPr>
        <p:spPr>
          <a:xfrm>
            <a:off x="1051310" y="4986529"/>
            <a:ext cx="1716274" cy="1560576"/>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afgeronde hoeken 13">
            <a:extLst>
              <a:ext uri="{FF2B5EF4-FFF2-40B4-BE49-F238E27FC236}">
                <a16:creationId xmlns:a16="http://schemas.microsoft.com/office/drawing/2014/main" id="{8BCAA619-DCF3-7B18-86EC-79FEB3258327}"/>
              </a:ext>
            </a:extLst>
          </p:cNvPr>
          <p:cNvSpPr/>
          <p:nvPr/>
        </p:nvSpPr>
        <p:spPr>
          <a:xfrm>
            <a:off x="8299048" y="3599727"/>
            <a:ext cx="2465408" cy="903724"/>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w="57150">
                <a:solidFill>
                  <a:schemeClr val="tx1"/>
                </a:solidFill>
              </a:ln>
            </a:endParaRPr>
          </a:p>
        </p:txBody>
      </p:sp>
      <p:pic>
        <p:nvPicPr>
          <p:cNvPr id="12" name="Afbeelding 11">
            <a:extLst>
              <a:ext uri="{FF2B5EF4-FFF2-40B4-BE49-F238E27FC236}">
                <a16:creationId xmlns:a16="http://schemas.microsoft.com/office/drawing/2014/main" id="{4D7C4EE7-6AC6-85A2-7EE7-7EFFC31EE5D9}"/>
              </a:ext>
            </a:extLst>
          </p:cNvPr>
          <p:cNvPicPr>
            <a:picLocks noChangeAspect="1"/>
          </p:cNvPicPr>
          <p:nvPr/>
        </p:nvPicPr>
        <p:blipFill rotWithShape="1">
          <a:blip r:embed="rId6"/>
          <a:srcRect l="438" t="2864" r="721" b="1748"/>
          <a:stretch/>
        </p:blipFill>
        <p:spPr>
          <a:xfrm>
            <a:off x="491530" y="275057"/>
            <a:ext cx="11404599" cy="6307886"/>
          </a:xfrm>
          <a:prstGeom prst="rect">
            <a:avLst/>
          </a:prstGeom>
        </p:spPr>
      </p:pic>
      <p:sp>
        <p:nvSpPr>
          <p:cNvPr id="17" name="Tijdelijke aanduiding voor dianummer 16">
            <a:extLst>
              <a:ext uri="{FF2B5EF4-FFF2-40B4-BE49-F238E27FC236}">
                <a16:creationId xmlns:a16="http://schemas.microsoft.com/office/drawing/2014/main" id="{2AE431B8-5F85-417B-B12E-C793599B9714}"/>
              </a:ext>
            </a:extLst>
          </p:cNvPr>
          <p:cNvSpPr>
            <a:spLocks noGrp="1"/>
          </p:cNvSpPr>
          <p:nvPr>
            <p:ph type="sldNum" sz="quarter" idx="12"/>
          </p:nvPr>
        </p:nvSpPr>
        <p:spPr/>
        <p:txBody>
          <a:bodyPr/>
          <a:lstStyle/>
          <a:p>
            <a:fld id="{960B4CFA-4DB4-43DB-B516-DFF76F947536}" type="slidenum">
              <a:rPr lang="nl-BE" smtClean="0"/>
              <a:t>22</a:t>
            </a:fld>
            <a:endParaRPr lang="nl-BE"/>
          </a:p>
        </p:txBody>
      </p:sp>
      <p:sp>
        <p:nvSpPr>
          <p:cNvPr id="2" name="Rechthoek: afgeronde hoeken 1">
            <a:extLst>
              <a:ext uri="{FF2B5EF4-FFF2-40B4-BE49-F238E27FC236}">
                <a16:creationId xmlns:a16="http://schemas.microsoft.com/office/drawing/2014/main" id="{BAE70650-AEF3-2251-BAED-26621153E7CB}"/>
              </a:ext>
            </a:extLst>
          </p:cNvPr>
          <p:cNvSpPr/>
          <p:nvPr/>
        </p:nvSpPr>
        <p:spPr>
          <a:xfrm>
            <a:off x="10197296" y="5798916"/>
            <a:ext cx="1716274" cy="848811"/>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62183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lumMod val="95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000" b="1" i="0" u="none" strike="noStrike" kern="1200" cap="none" spc="0" normalizeH="0" baseline="0" noProof="0" dirty="0">
                <a:ln>
                  <a:noFill/>
                </a:ln>
                <a:solidFill>
                  <a:srgbClr val="70AD47"/>
                </a:solidFill>
                <a:effectLst/>
                <a:uLnTx/>
                <a:uFillTx/>
                <a:latin typeface="Trebuchet MS" panose="020B0603020202020204" pitchFamily="34" charset="0"/>
                <a:ea typeface="+mj-ea"/>
                <a:cs typeface="+mj-cs"/>
              </a:rPr>
              <a:t>Digitaal wedstrijdblad aandachtspunten</a:t>
            </a:r>
            <a:endParaRPr kumimoji="0" lang="nl-BE" sz="3300" b="1" i="0" u="none" strike="noStrike" kern="1200" cap="none" spc="0" normalizeH="0" baseline="0" noProof="0" dirty="0">
              <a:ln>
                <a:noFill/>
              </a:ln>
              <a:solidFill>
                <a:prstClr val="white"/>
              </a:solidFill>
              <a:effectLst/>
              <a:uLnTx/>
              <a:uFillTx/>
              <a:latin typeface="Trebuchet MS" panose="020B0603020202020204" pitchFamily="34" charset="0"/>
              <a:ea typeface="+mj-ea"/>
              <a:cs typeface="+mj-cs"/>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nl-BE" sz="5400" b="1" i="0" u="none" strike="noStrike" kern="1200" cap="none" spc="0" normalizeH="0" baseline="0" noProof="0" dirty="0">
                <a:ln>
                  <a:noFill/>
                </a:ln>
                <a:solidFill>
                  <a:srgbClr val="FFC000"/>
                </a:solidFill>
                <a:effectLst/>
                <a:uLnTx/>
                <a:uFillTx/>
                <a:latin typeface="Calibri" panose="020F0502020204030204"/>
                <a:ea typeface="+mn-ea"/>
                <a:cs typeface="+mn-cs"/>
              </a:rPr>
              <a:t>2x2 minuten straftijd</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335334968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290196" y="422525"/>
            <a:ext cx="954828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100" b="1" dirty="0">
                <a:solidFill>
                  <a:schemeClr val="accent6"/>
                </a:solidFill>
                <a:latin typeface="Trebuchet MS" panose="020B0603020202020204" pitchFamily="34" charset="0"/>
              </a:rPr>
              <a:t>2x2 min straftijd op een  digitaal wedstrijdblad</a:t>
            </a:r>
            <a:endParaRPr lang="nl-BE" sz="31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7245753" y="1689903"/>
            <a:ext cx="4745620" cy="4629873"/>
          </a:xfrm>
          <a:ln w="25400">
            <a:solidFill>
              <a:srgbClr val="00B050"/>
            </a:solidFill>
          </a:ln>
        </p:spPr>
        <p:txBody>
          <a:bodyPr>
            <a:noAutofit/>
          </a:bodyPr>
          <a:lstStyle/>
          <a:p>
            <a:r>
              <a:rPr lang="nl-NL" sz="2400" dirty="0">
                <a:solidFill>
                  <a:schemeClr val="accent6"/>
                </a:solidFill>
                <a:latin typeface="Trebuchet MS" panose="020B0603020202020204" pitchFamily="34" charset="0"/>
                <a:ea typeface="+mj-ea"/>
                <a:cs typeface="+mj-cs"/>
              </a:rPr>
              <a:t>basisproces:</a:t>
            </a:r>
          </a:p>
          <a:p>
            <a:pPr lvl="1"/>
            <a:r>
              <a:rPr lang="nl-NL" sz="2000" dirty="0">
                <a:solidFill>
                  <a:schemeClr val="accent6"/>
                </a:solidFill>
                <a:latin typeface="Trebuchet MS" panose="020B0603020202020204" pitchFamily="34" charset="0"/>
                <a:ea typeface="+mj-ea"/>
                <a:cs typeface="+mj-cs"/>
              </a:rPr>
              <a:t>Registratie straftijd</a:t>
            </a:r>
          </a:p>
          <a:p>
            <a:pPr lvl="1"/>
            <a:r>
              <a:rPr lang="nl-NL" sz="2000" dirty="0">
                <a:solidFill>
                  <a:schemeClr val="accent6"/>
                </a:solidFill>
                <a:latin typeface="Trebuchet MS" panose="020B0603020202020204" pitchFamily="34" charset="0"/>
                <a:ea typeface="+mj-ea"/>
                <a:cs typeface="+mj-cs"/>
              </a:rPr>
              <a:t>Klok blad stopt automatisch</a:t>
            </a:r>
          </a:p>
          <a:p>
            <a:pPr lvl="1"/>
            <a:r>
              <a:rPr lang="nl-NL" sz="2000" dirty="0">
                <a:solidFill>
                  <a:schemeClr val="accent6"/>
                </a:solidFill>
                <a:latin typeface="Trebuchet MS" panose="020B0603020202020204" pitchFamily="34" charset="0"/>
                <a:ea typeface="+mj-ea"/>
                <a:cs typeface="+mj-cs"/>
              </a:rPr>
              <a:t>Bij SR-signaal klok manueel starten</a:t>
            </a:r>
          </a:p>
          <a:p>
            <a:r>
              <a:rPr lang="nl-NL" sz="2400" dirty="0">
                <a:solidFill>
                  <a:schemeClr val="accent6"/>
                </a:solidFill>
                <a:latin typeface="Trebuchet MS" panose="020B0603020202020204" pitchFamily="34" charset="0"/>
                <a:ea typeface="+mj-ea"/>
                <a:cs typeface="+mj-cs"/>
              </a:rPr>
              <a:t>2x2 min voorlopige situatie:</a:t>
            </a:r>
          </a:p>
          <a:p>
            <a:pPr lvl="1"/>
            <a:r>
              <a:rPr lang="nl-NL" sz="2000" dirty="0">
                <a:solidFill>
                  <a:schemeClr val="accent6"/>
                </a:solidFill>
                <a:latin typeface="Trebuchet MS" panose="020B0603020202020204" pitchFamily="34" charset="0"/>
                <a:ea typeface="+mj-ea"/>
                <a:cs typeface="+mj-cs"/>
              </a:rPr>
              <a:t>Registratie straftijd 1</a:t>
            </a:r>
          </a:p>
          <a:p>
            <a:pPr lvl="1"/>
            <a:r>
              <a:rPr lang="nl-NL" sz="2000" dirty="0">
                <a:solidFill>
                  <a:schemeClr val="accent6"/>
                </a:solidFill>
                <a:latin typeface="Trebuchet MS" panose="020B0603020202020204" pitchFamily="34" charset="0"/>
                <a:ea typeface="+mj-ea"/>
                <a:cs typeface="+mj-cs"/>
              </a:rPr>
              <a:t>Klok blad stopt automatisch</a:t>
            </a:r>
          </a:p>
          <a:p>
            <a:pPr lvl="1"/>
            <a:r>
              <a:rPr lang="nl-NL" sz="2000" dirty="0">
                <a:solidFill>
                  <a:schemeClr val="accent6"/>
                </a:solidFill>
                <a:latin typeface="Trebuchet MS" panose="020B0603020202020204" pitchFamily="34" charset="0"/>
                <a:ea typeface="+mj-ea"/>
                <a:cs typeface="+mj-cs"/>
              </a:rPr>
              <a:t>Bij SR-signaal klok manueel starten</a:t>
            </a:r>
          </a:p>
          <a:p>
            <a:pPr lvl="1"/>
            <a:r>
              <a:rPr lang="nl-NL" sz="2000" dirty="0">
                <a:solidFill>
                  <a:schemeClr val="accent6"/>
                </a:solidFill>
                <a:latin typeface="Trebuchet MS" panose="020B0603020202020204" pitchFamily="34" charset="0"/>
                <a:ea typeface="+mj-ea"/>
                <a:cs typeface="+mj-cs"/>
              </a:rPr>
              <a:t>Bij einde straftijd 1 </a:t>
            </a:r>
          </a:p>
          <a:p>
            <a:pPr lvl="2"/>
            <a:r>
              <a:rPr lang="nl-NL" sz="1600" dirty="0">
                <a:solidFill>
                  <a:schemeClr val="accent6"/>
                </a:solidFill>
                <a:latin typeface="Trebuchet MS" panose="020B0603020202020204" pitchFamily="34" charset="0"/>
                <a:ea typeface="+mj-ea"/>
                <a:cs typeface="+mj-cs"/>
              </a:rPr>
              <a:t>Registratie straftijd 2</a:t>
            </a:r>
          </a:p>
          <a:p>
            <a:pPr lvl="2"/>
            <a:r>
              <a:rPr lang="nl-NL" sz="1600" dirty="0">
                <a:solidFill>
                  <a:schemeClr val="accent6"/>
                </a:solidFill>
                <a:latin typeface="Trebuchet MS" panose="020B0603020202020204" pitchFamily="34" charset="0"/>
                <a:ea typeface="+mj-ea"/>
                <a:cs typeface="+mj-cs"/>
              </a:rPr>
              <a:t>Klok stopt automatisch</a:t>
            </a:r>
          </a:p>
          <a:p>
            <a:pPr lvl="2"/>
            <a:r>
              <a:rPr lang="nl-NL" sz="1600" dirty="0">
                <a:solidFill>
                  <a:srgbClr val="FF0000"/>
                </a:solidFill>
                <a:latin typeface="Trebuchet MS" panose="020B0603020202020204" pitchFamily="34" charset="0"/>
                <a:ea typeface="+mj-ea"/>
                <a:cs typeface="+mj-cs"/>
              </a:rPr>
              <a:t>Onmidde</a:t>
            </a:r>
            <a:r>
              <a:rPr lang="nl-NL" sz="1600" b="1" dirty="0">
                <a:solidFill>
                  <a:srgbClr val="FF0000"/>
                </a:solidFill>
                <a:latin typeface="Trebuchet MS" panose="020B0603020202020204" pitchFamily="34" charset="0"/>
                <a:ea typeface="+mj-ea"/>
                <a:cs typeface="+mj-cs"/>
              </a:rPr>
              <a:t>llijk</a:t>
            </a:r>
            <a:r>
              <a:rPr lang="nl-NL" sz="1600" dirty="0">
                <a:solidFill>
                  <a:schemeClr val="accent6"/>
                </a:solidFill>
                <a:latin typeface="Trebuchet MS" panose="020B0603020202020204" pitchFamily="34" charset="0"/>
                <a:ea typeface="+mj-ea"/>
                <a:cs typeface="+mj-cs"/>
              </a:rPr>
              <a:t> klok manueel starten</a:t>
            </a:r>
          </a:p>
          <a:p>
            <a:pPr lvl="1"/>
            <a:endParaRPr lang="nl-NL" sz="2000" dirty="0">
              <a:solidFill>
                <a:schemeClr val="accent6"/>
              </a:solidFill>
              <a:latin typeface="Trebuchet MS" panose="020B0603020202020204" pitchFamily="34" charset="0"/>
              <a:ea typeface="+mj-ea"/>
              <a:cs typeface="+mj-cs"/>
            </a:endParaRPr>
          </a:p>
          <a:p>
            <a:endParaRPr lang="nl-NL" sz="2400" dirty="0">
              <a:solidFill>
                <a:schemeClr val="accent6"/>
              </a:solidFill>
              <a:latin typeface="Trebuchet MS" panose="020B0603020202020204" pitchFamily="34" charset="0"/>
              <a:ea typeface="+mj-ea"/>
              <a:cs typeface="+mj-cs"/>
            </a:endParaRPr>
          </a:p>
          <a:p>
            <a:endParaRPr lang="nl-NL" sz="2400" dirty="0">
              <a:solidFill>
                <a:schemeClr val="accent6"/>
              </a:solidFill>
              <a:latin typeface="Trebuchet MS" panose="020B0603020202020204" pitchFamily="34" charset="0"/>
              <a:ea typeface="+mj-ea"/>
              <a:cs typeface="+mj-cs"/>
            </a:endParaRPr>
          </a:p>
        </p:txBody>
      </p:sp>
      <p:pic>
        <p:nvPicPr>
          <p:cNvPr id="3" name="Afbeelding 2">
            <a:extLst>
              <a:ext uri="{FF2B5EF4-FFF2-40B4-BE49-F238E27FC236}">
                <a16:creationId xmlns:a16="http://schemas.microsoft.com/office/drawing/2014/main" id="{49B56259-EE87-C6E3-0D2C-E55620389924}"/>
              </a:ext>
            </a:extLst>
          </p:cNvPr>
          <p:cNvPicPr>
            <a:picLocks noChangeAspect="1"/>
          </p:cNvPicPr>
          <p:nvPr/>
        </p:nvPicPr>
        <p:blipFill>
          <a:blip r:embed="rId4"/>
          <a:stretch>
            <a:fillRect/>
          </a:stretch>
        </p:blipFill>
        <p:spPr>
          <a:xfrm>
            <a:off x="290196" y="1689903"/>
            <a:ext cx="6735637" cy="4629873"/>
          </a:xfrm>
          <a:prstGeom prst="rect">
            <a:avLst/>
          </a:prstGeom>
          <a:ln w="25400">
            <a:solidFill>
              <a:srgbClr val="00B050"/>
            </a:solidFill>
          </a:ln>
        </p:spPr>
      </p:pic>
      <p:sp>
        <p:nvSpPr>
          <p:cNvPr id="5" name="Tijdelijke aanduiding voor dianummer 4">
            <a:extLst>
              <a:ext uri="{FF2B5EF4-FFF2-40B4-BE49-F238E27FC236}">
                <a16:creationId xmlns:a16="http://schemas.microsoft.com/office/drawing/2014/main" id="{3101622A-604D-E3F4-A713-6793F8917DC3}"/>
              </a:ext>
            </a:extLst>
          </p:cNvPr>
          <p:cNvSpPr>
            <a:spLocks noGrp="1"/>
          </p:cNvSpPr>
          <p:nvPr>
            <p:ph type="sldNum" sz="quarter" idx="12"/>
          </p:nvPr>
        </p:nvSpPr>
        <p:spPr/>
        <p:txBody>
          <a:bodyPr/>
          <a:lstStyle/>
          <a:p>
            <a:fld id="{960B4CFA-4DB4-43DB-B516-DFF76F947536}" type="slidenum">
              <a:rPr lang="nl-BE" smtClean="0"/>
              <a:t>24</a:t>
            </a:fld>
            <a:endParaRPr lang="nl-BE"/>
          </a:p>
        </p:txBody>
      </p:sp>
    </p:spTree>
    <p:extLst>
      <p:ext uri="{BB962C8B-B14F-4D97-AF65-F5344CB8AC3E}">
        <p14:creationId xmlns:p14="http://schemas.microsoft.com/office/powerpoint/2010/main" val="129067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bg/>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
                                            <p:txEl>
                                              <p:pRg st="7" end="7"/>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
                                            <p:txEl>
                                              <p:pRg st="8" end="8"/>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1">
                                            <p:txEl>
                                              <p:pRg st="9" end="9"/>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1">
                                            <p:txEl>
                                              <p:pRg st="10" end="1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lumMod val="95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000" b="1" i="0" u="none" strike="noStrike" kern="1200" cap="none" spc="0" normalizeH="0" baseline="0" noProof="0" dirty="0">
                <a:ln>
                  <a:noFill/>
                </a:ln>
                <a:solidFill>
                  <a:srgbClr val="70AD47"/>
                </a:solidFill>
                <a:effectLst/>
                <a:uLnTx/>
                <a:uFillTx/>
                <a:latin typeface="Trebuchet MS" panose="020B0603020202020204" pitchFamily="34" charset="0"/>
                <a:ea typeface="+mj-ea"/>
                <a:cs typeface="+mj-cs"/>
              </a:rPr>
              <a:t>Digitaal wedstrijdblad aandachtspunten</a:t>
            </a:r>
            <a:endParaRPr kumimoji="0" lang="nl-BE" sz="3300" b="1" i="0" u="none" strike="noStrike" kern="1200" cap="none" spc="0" normalizeH="0" baseline="0" noProof="0" dirty="0">
              <a:ln>
                <a:noFill/>
              </a:ln>
              <a:solidFill>
                <a:prstClr val="white"/>
              </a:solidFill>
              <a:effectLst/>
              <a:uLnTx/>
              <a:uFillTx/>
              <a:latin typeface="Trebuchet MS" panose="020B0603020202020204" pitchFamily="34" charset="0"/>
              <a:ea typeface="+mj-ea"/>
              <a:cs typeface="+mj-cs"/>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2456506"/>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nl-BE" sz="5400" b="1" i="0" u="none" strike="noStrike" kern="1200" cap="none" spc="0" normalizeH="0" baseline="0" noProof="0" dirty="0" err="1">
                <a:ln>
                  <a:noFill/>
                </a:ln>
                <a:solidFill>
                  <a:srgbClr val="FFC000"/>
                </a:solidFill>
                <a:effectLst/>
                <a:uLnTx/>
                <a:uFillTx/>
                <a:latin typeface="Calibri" panose="020F0502020204030204"/>
                <a:ea typeface="+mn-ea"/>
                <a:cs typeface="+mn-cs"/>
              </a:rPr>
              <a:t>Revoke</a:t>
            </a:r>
            <a:r>
              <a:rPr kumimoji="0" lang="nl-BE" sz="5400" b="1" i="0"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nl-BE" sz="5400" b="1" i="0" u="none" strike="noStrike" kern="1200" cap="none" spc="0" normalizeH="0" baseline="0" noProof="0" dirty="0" err="1">
                <a:ln>
                  <a:noFill/>
                </a:ln>
                <a:solidFill>
                  <a:srgbClr val="FFC000"/>
                </a:solidFill>
                <a:effectLst/>
                <a:uLnTx/>
                <a:uFillTx/>
                <a:latin typeface="Calibri" panose="020F0502020204030204"/>
                <a:ea typeface="+mn-ea"/>
                <a:cs typeface="+mn-cs"/>
              </a:rPr>
              <a:t>signature</a:t>
            </a:r>
            <a:r>
              <a:rPr kumimoji="0" lang="nl-BE" sz="5400" b="1" i="0" u="none" strike="noStrike" kern="1200" cap="none" spc="0" normalizeH="0" baseline="0" noProof="0" dirty="0">
                <a:ln>
                  <a:noFill/>
                </a:ln>
                <a:solidFill>
                  <a:srgbClr val="FFC000"/>
                </a:solidFill>
                <a:effectLst/>
                <a:uLnTx/>
                <a:uFillTx/>
                <a:latin typeface="Calibri" panose="020F0502020204030204"/>
                <a:ea typeface="+mn-ea"/>
                <a:cs typeface="+mn-cs"/>
              </a:rPr>
              <a:t> en aantal teamleden</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392304135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200" b="1" dirty="0">
                <a:solidFill>
                  <a:schemeClr val="accent6"/>
                </a:solidFill>
                <a:latin typeface="Trebuchet MS" panose="020B0603020202020204" pitchFamily="34" charset="0"/>
              </a:rPr>
              <a:t>Aandachtspunten digitaal wedstrijdblad</a:t>
            </a:r>
            <a:endParaRPr lang="nl-BE" sz="28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p:txBody>
          <a:bodyPr>
            <a:normAutofit/>
          </a:bodyPr>
          <a:lstStyle/>
          <a:p>
            <a:r>
              <a:rPr lang="nl-NL" dirty="0">
                <a:solidFill>
                  <a:schemeClr val="accent6"/>
                </a:solidFill>
                <a:latin typeface="Trebuchet MS" panose="020B0603020202020204" pitchFamily="34" charset="0"/>
                <a:ea typeface="+mj-ea"/>
                <a:cs typeface="+mj-cs"/>
              </a:rPr>
              <a:t>Bij aanpassen van teamopstelling na </a:t>
            </a:r>
            <a:r>
              <a:rPr lang="nl-NL" dirty="0" err="1">
                <a:solidFill>
                  <a:schemeClr val="accent6"/>
                </a:solidFill>
                <a:latin typeface="Trebuchet MS" panose="020B0603020202020204" pitchFamily="34" charset="0"/>
                <a:ea typeface="+mj-ea"/>
                <a:cs typeface="+mj-cs"/>
              </a:rPr>
              <a:t>handtekenining</a:t>
            </a:r>
            <a:r>
              <a:rPr lang="nl-NL" dirty="0">
                <a:solidFill>
                  <a:schemeClr val="accent6"/>
                </a:solidFill>
                <a:latin typeface="Trebuchet MS" panose="020B0603020202020204" pitchFamily="34" charset="0"/>
                <a:ea typeface="+mj-ea"/>
                <a:cs typeface="+mj-cs"/>
              </a:rPr>
              <a:t>: </a:t>
            </a:r>
          </a:p>
          <a:p>
            <a:pPr lvl="1"/>
            <a:r>
              <a:rPr lang="nl-NL" dirty="0">
                <a:solidFill>
                  <a:schemeClr val="accent6"/>
                </a:solidFill>
                <a:latin typeface="Trebuchet MS" panose="020B0603020202020204" pitchFamily="34" charset="0"/>
                <a:ea typeface="+mj-ea"/>
                <a:cs typeface="+mj-cs"/>
              </a:rPr>
              <a:t>geen </a:t>
            </a:r>
            <a:r>
              <a:rPr lang="nl-NL" dirty="0" err="1">
                <a:solidFill>
                  <a:schemeClr val="accent6"/>
                </a:solidFill>
                <a:latin typeface="Trebuchet MS" panose="020B0603020202020204" pitchFamily="34" charset="0"/>
                <a:ea typeface="+mj-ea"/>
                <a:cs typeface="+mj-cs"/>
              </a:rPr>
              <a:t>revoke</a:t>
            </a:r>
            <a:r>
              <a:rPr lang="nl-NL" dirty="0">
                <a:solidFill>
                  <a:schemeClr val="accent6"/>
                </a:solidFill>
                <a:latin typeface="Trebuchet MS" panose="020B0603020202020204" pitchFamily="34" charset="0"/>
                <a:ea typeface="+mj-ea"/>
                <a:cs typeface="+mj-cs"/>
              </a:rPr>
              <a:t> </a:t>
            </a:r>
            <a:r>
              <a:rPr lang="nl-NL" dirty="0" err="1">
                <a:solidFill>
                  <a:schemeClr val="accent6"/>
                </a:solidFill>
                <a:latin typeface="Trebuchet MS" panose="020B0603020202020204" pitchFamily="34" charset="0"/>
                <a:ea typeface="+mj-ea"/>
                <a:cs typeface="+mj-cs"/>
              </a:rPr>
              <a:t>signature</a:t>
            </a:r>
            <a:r>
              <a:rPr lang="nl-NL" dirty="0">
                <a:solidFill>
                  <a:schemeClr val="accent6"/>
                </a:solidFill>
                <a:latin typeface="Trebuchet MS" panose="020B0603020202020204" pitchFamily="34" charset="0"/>
                <a:ea typeface="+mj-ea"/>
                <a:cs typeface="+mj-cs"/>
              </a:rPr>
              <a:t> meer nodig</a:t>
            </a:r>
          </a:p>
          <a:p>
            <a:pPr lvl="1"/>
            <a:r>
              <a:rPr lang="nl-NL" dirty="0">
                <a:solidFill>
                  <a:schemeClr val="accent6"/>
                </a:solidFill>
                <a:latin typeface="Trebuchet MS" panose="020B0603020202020204" pitchFamily="34" charset="0"/>
                <a:ea typeface="+mj-ea"/>
                <a:cs typeface="+mj-cs"/>
              </a:rPr>
              <a:t>Gewoon toepassing line-up via </a:t>
            </a:r>
            <a:r>
              <a:rPr lang="nl-NL" dirty="0" err="1">
                <a:solidFill>
                  <a:schemeClr val="accent6"/>
                </a:solidFill>
                <a:latin typeface="Trebuchet MS" panose="020B0603020202020204" pitchFamily="34" charset="0"/>
                <a:ea typeface="+mj-ea"/>
                <a:cs typeface="+mj-cs"/>
              </a:rPr>
              <a:t>overview</a:t>
            </a:r>
            <a:r>
              <a:rPr lang="nl-NL" dirty="0">
                <a:solidFill>
                  <a:schemeClr val="accent6"/>
                </a:solidFill>
                <a:latin typeface="Trebuchet MS" panose="020B0603020202020204" pitchFamily="34" charset="0"/>
                <a:ea typeface="+mj-ea"/>
                <a:cs typeface="+mj-cs"/>
              </a:rPr>
              <a:t> openzetten en speler toevoegen</a:t>
            </a:r>
          </a:p>
          <a:p>
            <a:pPr lvl="1"/>
            <a:r>
              <a:rPr lang="nl-NL" dirty="0">
                <a:solidFill>
                  <a:schemeClr val="accent6"/>
                </a:solidFill>
                <a:latin typeface="Trebuchet MS" panose="020B0603020202020204" pitchFamily="34" charset="0"/>
                <a:ea typeface="+mj-ea"/>
                <a:cs typeface="+mj-cs"/>
              </a:rPr>
              <a:t>Steeds beperkt tot het maximum aantal spelers :16</a:t>
            </a:r>
            <a:br>
              <a:rPr lang="nl-NL" dirty="0">
                <a:solidFill>
                  <a:schemeClr val="accent6"/>
                </a:solidFill>
                <a:latin typeface="Trebuchet MS" panose="020B0603020202020204" pitchFamily="34" charset="0"/>
                <a:ea typeface="+mj-ea"/>
                <a:cs typeface="+mj-cs"/>
              </a:rPr>
            </a:br>
            <a:endParaRPr lang="nl-NL" dirty="0">
              <a:solidFill>
                <a:schemeClr val="accent6"/>
              </a:solidFill>
              <a:latin typeface="Trebuchet MS" panose="020B0603020202020204" pitchFamily="34" charset="0"/>
              <a:ea typeface="+mj-ea"/>
              <a:cs typeface="+mj-cs"/>
            </a:endParaRPr>
          </a:p>
          <a:p>
            <a:r>
              <a:rPr lang="nl-NL" dirty="0">
                <a:solidFill>
                  <a:schemeClr val="accent6"/>
                </a:solidFill>
                <a:latin typeface="Trebuchet MS" panose="020B0603020202020204" pitchFamily="34" charset="0"/>
                <a:ea typeface="+mj-ea"/>
                <a:cs typeface="+mj-cs"/>
              </a:rPr>
              <a:t>14  of 16 spelers</a:t>
            </a:r>
          </a:p>
          <a:p>
            <a:pPr lvl="1"/>
            <a:r>
              <a:rPr lang="nl-NL" dirty="0">
                <a:solidFill>
                  <a:schemeClr val="accent6"/>
                </a:solidFill>
                <a:latin typeface="Trebuchet MS" panose="020B0603020202020204" pitchFamily="34" charset="0"/>
                <a:ea typeface="+mj-ea"/>
                <a:cs typeface="+mj-cs"/>
              </a:rPr>
              <a:t>In testmodus is er enkel sprake van 14 teamleden</a:t>
            </a:r>
          </a:p>
          <a:p>
            <a:pPr lvl="1"/>
            <a:r>
              <a:rPr lang="nl-NL" dirty="0">
                <a:solidFill>
                  <a:schemeClr val="accent6"/>
                </a:solidFill>
                <a:latin typeface="Trebuchet MS" panose="020B0603020202020204" pitchFamily="34" charset="0"/>
                <a:ea typeface="+mj-ea"/>
                <a:cs typeface="+mj-cs"/>
              </a:rPr>
              <a:t>Bij effectieve opstart zullen er 16 teamleden voorzien zijn</a:t>
            </a:r>
          </a:p>
          <a:p>
            <a:endParaRPr lang="nl-NL" dirty="0">
              <a:solidFill>
                <a:schemeClr val="accent6"/>
              </a:solidFill>
              <a:latin typeface="Trebuchet MS" panose="020B0603020202020204" pitchFamily="34" charset="0"/>
              <a:ea typeface="+mj-ea"/>
              <a:cs typeface="+mj-cs"/>
            </a:endParaRPr>
          </a:p>
        </p:txBody>
      </p:sp>
      <p:sp>
        <p:nvSpPr>
          <p:cNvPr id="4" name="Tijdelijke aanduiding voor dianummer 3">
            <a:extLst>
              <a:ext uri="{FF2B5EF4-FFF2-40B4-BE49-F238E27FC236}">
                <a16:creationId xmlns:a16="http://schemas.microsoft.com/office/drawing/2014/main" id="{D7D5135A-8635-702A-93DD-FCB95A62F2EE}"/>
              </a:ext>
            </a:extLst>
          </p:cNvPr>
          <p:cNvSpPr>
            <a:spLocks noGrp="1"/>
          </p:cNvSpPr>
          <p:nvPr>
            <p:ph type="sldNum" sz="quarter" idx="12"/>
          </p:nvPr>
        </p:nvSpPr>
        <p:spPr/>
        <p:txBody>
          <a:bodyPr/>
          <a:lstStyle/>
          <a:p>
            <a:fld id="{960B4CFA-4DB4-43DB-B516-DFF76F947536}" type="slidenum">
              <a:rPr lang="nl-BE" smtClean="0"/>
              <a:t>26</a:t>
            </a:fld>
            <a:endParaRPr lang="nl-BE"/>
          </a:p>
        </p:txBody>
      </p:sp>
    </p:spTree>
    <p:extLst>
      <p:ext uri="{BB962C8B-B14F-4D97-AF65-F5344CB8AC3E}">
        <p14:creationId xmlns:p14="http://schemas.microsoft.com/office/powerpoint/2010/main" val="2054199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lumMod val="95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000" b="1" i="0" u="none" strike="noStrike" kern="1200" cap="none" spc="0" normalizeH="0" baseline="0" noProof="0" dirty="0">
                <a:ln>
                  <a:noFill/>
                </a:ln>
                <a:solidFill>
                  <a:srgbClr val="70AD47"/>
                </a:solidFill>
                <a:effectLst/>
                <a:uLnTx/>
                <a:uFillTx/>
                <a:latin typeface="Trebuchet MS" panose="020B0603020202020204" pitchFamily="34" charset="0"/>
                <a:ea typeface="+mj-ea"/>
                <a:cs typeface="+mj-cs"/>
              </a:rPr>
              <a:t>Digitaal wedstrijdblad aandachtspunten</a:t>
            </a:r>
            <a:endParaRPr kumimoji="0" lang="nl-BE" sz="3300" b="1" i="0" u="none" strike="noStrike" kern="1200" cap="none" spc="0" normalizeH="0" baseline="0" noProof="0" dirty="0">
              <a:ln>
                <a:noFill/>
              </a:ln>
              <a:solidFill>
                <a:prstClr val="white"/>
              </a:solidFill>
              <a:effectLst/>
              <a:uLnTx/>
              <a:uFillTx/>
              <a:latin typeface="Trebuchet MS" panose="020B0603020202020204" pitchFamily="34" charset="0"/>
              <a:ea typeface="+mj-ea"/>
              <a:cs typeface="+mj-cs"/>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nl-BE" sz="5400" b="1" i="0" u="none" strike="noStrike" kern="1200" cap="none" spc="0" normalizeH="0" baseline="0" noProof="0" dirty="0">
                <a:ln>
                  <a:noFill/>
                </a:ln>
                <a:solidFill>
                  <a:srgbClr val="FFC000"/>
                </a:solidFill>
                <a:effectLst/>
                <a:uLnTx/>
                <a:uFillTx/>
                <a:latin typeface="Calibri" panose="020F0502020204030204"/>
                <a:ea typeface="+mn-ea"/>
                <a:cs typeface="+mn-cs"/>
              </a:rPr>
              <a:t>Wat als …</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89067267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lumMod val="95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Wat als ….</a:t>
            </a:r>
            <a:endParaRPr lang="nl-BE" sz="33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pic>
        <p:nvPicPr>
          <p:cNvPr id="2" name="Afbeelding 1">
            <a:extLst>
              <a:ext uri="{FF2B5EF4-FFF2-40B4-BE49-F238E27FC236}">
                <a16:creationId xmlns:a16="http://schemas.microsoft.com/office/drawing/2014/main" id="{161E6E53-FBA0-A054-49DE-613BE9A6D190}"/>
              </a:ext>
            </a:extLst>
          </p:cNvPr>
          <p:cNvPicPr>
            <a:picLocks noChangeAspect="1"/>
          </p:cNvPicPr>
          <p:nvPr/>
        </p:nvPicPr>
        <p:blipFill>
          <a:blip r:embed="rId4"/>
          <a:stretch>
            <a:fillRect/>
          </a:stretch>
        </p:blipFill>
        <p:spPr>
          <a:xfrm>
            <a:off x="3359915" y="801571"/>
            <a:ext cx="5433108" cy="5433108"/>
          </a:xfrm>
          <a:prstGeom prst="rect">
            <a:avLst/>
          </a:prstGeom>
        </p:spPr>
      </p:pic>
      <p:sp>
        <p:nvSpPr>
          <p:cNvPr id="3" name="Rechthoek 2">
            <a:extLst>
              <a:ext uri="{FF2B5EF4-FFF2-40B4-BE49-F238E27FC236}">
                <a16:creationId xmlns:a16="http://schemas.microsoft.com/office/drawing/2014/main" id="{27A97574-741F-4CFD-7B62-CE387C6C3623}"/>
              </a:ext>
            </a:extLst>
          </p:cNvPr>
          <p:cNvSpPr/>
          <p:nvPr/>
        </p:nvSpPr>
        <p:spPr>
          <a:xfrm>
            <a:off x="413593" y="1762331"/>
            <a:ext cx="3661964" cy="830997"/>
          </a:xfrm>
          <a:prstGeom prst="rect">
            <a:avLst/>
          </a:prstGeom>
          <a:solidFill>
            <a:srgbClr val="92D050"/>
          </a:solidFill>
        </p:spPr>
        <p:txBody>
          <a:bodyPr wrap="none" lIns="91440" tIns="45720" rIns="91440" bIns="45720">
            <a:spAutoFit/>
          </a:bodyPr>
          <a:lstStyle/>
          <a:p>
            <a:pPr algn="ctr"/>
            <a:r>
              <a:rPr lang="nl-NL" sz="4800" b="0" cap="none" spc="0" dirty="0">
                <a:ln w="0"/>
                <a:solidFill>
                  <a:srgbClr val="FFFF00"/>
                </a:solidFill>
                <a:effectLst>
                  <a:outerShdw blurRad="38100" dist="25400" dir="5400000" algn="ctr" rotWithShape="0">
                    <a:srgbClr val="6E747A">
                      <a:alpha val="43000"/>
                    </a:srgbClr>
                  </a:outerShdw>
                </a:effectLst>
              </a:rPr>
              <a:t>Geen internet</a:t>
            </a:r>
          </a:p>
        </p:txBody>
      </p:sp>
      <p:sp>
        <p:nvSpPr>
          <p:cNvPr id="4" name="Tekstvak 3">
            <a:extLst>
              <a:ext uri="{FF2B5EF4-FFF2-40B4-BE49-F238E27FC236}">
                <a16:creationId xmlns:a16="http://schemas.microsoft.com/office/drawing/2014/main" id="{CB1A6FDE-1B39-5CC4-6E13-1FA9ABCED685}"/>
              </a:ext>
            </a:extLst>
          </p:cNvPr>
          <p:cNvSpPr txBox="1"/>
          <p:nvPr/>
        </p:nvSpPr>
        <p:spPr>
          <a:xfrm>
            <a:off x="5625296" y="2997843"/>
            <a:ext cx="1399999" cy="369332"/>
          </a:xfrm>
          <a:prstGeom prst="rect">
            <a:avLst/>
          </a:prstGeom>
          <a:noFill/>
        </p:spPr>
        <p:txBody>
          <a:bodyPr wrap="none" rtlCol="0">
            <a:spAutoFit/>
          </a:bodyPr>
          <a:lstStyle/>
          <a:p>
            <a:r>
              <a:rPr lang="nl-NL" dirty="0"/>
              <a:t>geeninternet</a:t>
            </a:r>
            <a:endParaRPr lang="nl-BE" dirty="0"/>
          </a:p>
        </p:txBody>
      </p:sp>
      <p:sp>
        <p:nvSpPr>
          <p:cNvPr id="8" name="Rechthoek 7">
            <a:extLst>
              <a:ext uri="{FF2B5EF4-FFF2-40B4-BE49-F238E27FC236}">
                <a16:creationId xmlns:a16="http://schemas.microsoft.com/office/drawing/2014/main" id="{2A7F8C62-B2BB-B7CB-EC1C-9348B84631B0}"/>
              </a:ext>
            </a:extLst>
          </p:cNvPr>
          <p:cNvSpPr/>
          <p:nvPr/>
        </p:nvSpPr>
        <p:spPr>
          <a:xfrm>
            <a:off x="413593" y="4639778"/>
            <a:ext cx="3570400" cy="830997"/>
          </a:xfrm>
          <a:prstGeom prst="rect">
            <a:avLst/>
          </a:prstGeom>
          <a:solidFill>
            <a:srgbClr val="92D050"/>
          </a:solidFill>
        </p:spPr>
        <p:txBody>
          <a:bodyPr wrap="none" lIns="91440" tIns="45720" rIns="91440" bIns="45720">
            <a:spAutoFit/>
          </a:bodyPr>
          <a:lstStyle/>
          <a:p>
            <a:pPr algn="ctr"/>
            <a:r>
              <a:rPr lang="nl-NL" sz="4800" b="0" cap="none" spc="0" dirty="0">
                <a:ln w="0"/>
                <a:solidFill>
                  <a:srgbClr val="FFFF00"/>
                </a:solidFill>
                <a:effectLst>
                  <a:outerShdw blurRad="38100" dist="25400" dir="5400000" algn="ctr" rotWithShape="0">
                    <a:srgbClr val="6E747A">
                      <a:alpha val="43000"/>
                    </a:srgbClr>
                  </a:outerShdw>
                </a:effectLst>
              </a:rPr>
              <a:t>Laptop crasht</a:t>
            </a:r>
          </a:p>
        </p:txBody>
      </p:sp>
      <p:sp>
        <p:nvSpPr>
          <p:cNvPr id="10" name="Rechthoek 9">
            <a:extLst>
              <a:ext uri="{FF2B5EF4-FFF2-40B4-BE49-F238E27FC236}">
                <a16:creationId xmlns:a16="http://schemas.microsoft.com/office/drawing/2014/main" id="{3DD1D464-BA5A-1207-C2AA-2CFE0E787A09}"/>
              </a:ext>
            </a:extLst>
          </p:cNvPr>
          <p:cNvSpPr/>
          <p:nvPr/>
        </p:nvSpPr>
        <p:spPr>
          <a:xfrm>
            <a:off x="7410374" y="4639777"/>
            <a:ext cx="4568714" cy="830997"/>
          </a:xfrm>
          <a:prstGeom prst="rect">
            <a:avLst/>
          </a:prstGeom>
          <a:solidFill>
            <a:srgbClr val="92D050"/>
          </a:solidFill>
        </p:spPr>
        <p:txBody>
          <a:bodyPr wrap="square" lIns="91440" tIns="45720" rIns="91440" bIns="45720">
            <a:spAutoFit/>
          </a:bodyPr>
          <a:lstStyle/>
          <a:p>
            <a:pPr algn="ctr"/>
            <a:r>
              <a:rPr lang="nl-NL" sz="4800" b="0" cap="none" spc="0" dirty="0">
                <a:ln w="0"/>
                <a:solidFill>
                  <a:srgbClr val="FFFF00"/>
                </a:solidFill>
                <a:effectLst>
                  <a:outerShdw blurRad="38100" dist="25400" dir="5400000" algn="ctr" rotWithShape="0">
                    <a:srgbClr val="6E747A">
                      <a:alpha val="43000"/>
                    </a:srgbClr>
                  </a:outerShdw>
                </a:effectLst>
              </a:rPr>
              <a:t>Geen matchcode</a:t>
            </a:r>
          </a:p>
        </p:txBody>
      </p:sp>
      <p:sp>
        <p:nvSpPr>
          <p:cNvPr id="11" name="Rechthoek 10">
            <a:extLst>
              <a:ext uri="{FF2B5EF4-FFF2-40B4-BE49-F238E27FC236}">
                <a16:creationId xmlns:a16="http://schemas.microsoft.com/office/drawing/2014/main" id="{6406ACE1-82BA-1894-409A-65B796FDF7C5}"/>
              </a:ext>
            </a:extLst>
          </p:cNvPr>
          <p:cNvSpPr/>
          <p:nvPr/>
        </p:nvSpPr>
        <p:spPr>
          <a:xfrm>
            <a:off x="8198644" y="3246850"/>
            <a:ext cx="3646832" cy="830997"/>
          </a:xfrm>
          <a:prstGeom prst="rect">
            <a:avLst/>
          </a:prstGeom>
          <a:solidFill>
            <a:srgbClr val="92D050"/>
          </a:solidFill>
        </p:spPr>
        <p:txBody>
          <a:bodyPr wrap="none" lIns="91440" tIns="45720" rIns="91440" bIns="45720">
            <a:spAutoFit/>
          </a:bodyPr>
          <a:lstStyle/>
          <a:p>
            <a:pPr algn="ctr"/>
            <a:r>
              <a:rPr lang="nl-NL" sz="4800" b="0" cap="none" spc="0" dirty="0">
                <a:ln w="0"/>
                <a:solidFill>
                  <a:srgbClr val="FFFF00"/>
                </a:solidFill>
                <a:effectLst>
                  <a:outerShdw blurRad="38100" dist="25400" dir="5400000" algn="ctr" rotWithShape="0">
                    <a:srgbClr val="6E747A">
                      <a:alpha val="43000"/>
                    </a:srgbClr>
                  </a:outerShdw>
                </a:effectLst>
              </a:rPr>
              <a:t>Geen pincode</a:t>
            </a:r>
          </a:p>
        </p:txBody>
      </p:sp>
      <p:sp>
        <p:nvSpPr>
          <p:cNvPr id="12" name="Rechthoek 11">
            <a:extLst>
              <a:ext uri="{FF2B5EF4-FFF2-40B4-BE49-F238E27FC236}">
                <a16:creationId xmlns:a16="http://schemas.microsoft.com/office/drawing/2014/main" id="{CC2EECBD-1F1B-5F49-10FA-BDAD0B17EBA4}"/>
              </a:ext>
            </a:extLst>
          </p:cNvPr>
          <p:cNvSpPr/>
          <p:nvPr/>
        </p:nvSpPr>
        <p:spPr>
          <a:xfrm>
            <a:off x="393074" y="3034683"/>
            <a:ext cx="3255315" cy="830997"/>
          </a:xfrm>
          <a:prstGeom prst="rect">
            <a:avLst/>
          </a:prstGeom>
          <a:solidFill>
            <a:srgbClr val="92D050"/>
          </a:solidFill>
        </p:spPr>
        <p:txBody>
          <a:bodyPr wrap="none" lIns="91440" tIns="45720" rIns="91440" bIns="45720">
            <a:spAutoFit/>
          </a:bodyPr>
          <a:lstStyle/>
          <a:p>
            <a:pPr algn="ctr"/>
            <a:r>
              <a:rPr lang="nl-NL" sz="4800" b="0" cap="none" spc="0" dirty="0">
                <a:ln w="0"/>
                <a:solidFill>
                  <a:srgbClr val="FFFF00"/>
                </a:solidFill>
                <a:effectLst>
                  <a:outerShdw blurRad="38100" dist="25400" dir="5400000" algn="ctr" rotWithShape="0">
                    <a:srgbClr val="6E747A">
                      <a:alpha val="43000"/>
                    </a:srgbClr>
                  </a:outerShdw>
                </a:effectLst>
              </a:rPr>
              <a:t>Geen laptop</a:t>
            </a:r>
          </a:p>
        </p:txBody>
      </p:sp>
      <p:sp>
        <p:nvSpPr>
          <p:cNvPr id="13" name="Rechthoek 12">
            <a:extLst>
              <a:ext uri="{FF2B5EF4-FFF2-40B4-BE49-F238E27FC236}">
                <a16:creationId xmlns:a16="http://schemas.microsoft.com/office/drawing/2014/main" id="{8D46E349-ABEB-B961-D151-B1F8A78FA603}"/>
              </a:ext>
            </a:extLst>
          </p:cNvPr>
          <p:cNvSpPr/>
          <p:nvPr/>
        </p:nvSpPr>
        <p:spPr>
          <a:xfrm>
            <a:off x="7025295" y="1807511"/>
            <a:ext cx="4863639" cy="830997"/>
          </a:xfrm>
          <a:prstGeom prst="rect">
            <a:avLst/>
          </a:prstGeom>
          <a:solidFill>
            <a:srgbClr val="92D050"/>
          </a:solidFill>
        </p:spPr>
        <p:txBody>
          <a:bodyPr wrap="none" lIns="91440" tIns="45720" rIns="91440" bIns="45720">
            <a:spAutoFit/>
          </a:bodyPr>
          <a:lstStyle/>
          <a:p>
            <a:pPr algn="ctr"/>
            <a:r>
              <a:rPr lang="nl-NL" sz="4800" b="0" cap="none" spc="0" dirty="0">
                <a:ln w="0"/>
                <a:solidFill>
                  <a:srgbClr val="FFFF00"/>
                </a:solidFill>
                <a:effectLst>
                  <a:outerShdw blurRad="38100" dist="25400" dir="5400000" algn="ctr" rotWithShape="0">
                    <a:srgbClr val="6E747A">
                      <a:alpha val="43000"/>
                    </a:srgbClr>
                  </a:outerShdw>
                </a:effectLst>
              </a:rPr>
              <a:t>Batterij laptop plat</a:t>
            </a:r>
          </a:p>
        </p:txBody>
      </p:sp>
      <p:sp>
        <p:nvSpPr>
          <p:cNvPr id="14" name="Rechthoek 13">
            <a:extLst>
              <a:ext uri="{FF2B5EF4-FFF2-40B4-BE49-F238E27FC236}">
                <a16:creationId xmlns:a16="http://schemas.microsoft.com/office/drawing/2014/main" id="{6F20661B-8303-E202-D50C-FE9484316F4A}"/>
              </a:ext>
            </a:extLst>
          </p:cNvPr>
          <p:cNvSpPr/>
          <p:nvPr/>
        </p:nvSpPr>
        <p:spPr>
          <a:xfrm>
            <a:off x="3792112" y="5819180"/>
            <a:ext cx="4568714" cy="830997"/>
          </a:xfrm>
          <a:prstGeom prst="rect">
            <a:avLst/>
          </a:prstGeom>
          <a:solidFill>
            <a:srgbClr val="92D050"/>
          </a:solidFill>
        </p:spPr>
        <p:txBody>
          <a:bodyPr wrap="square" lIns="91440" tIns="45720" rIns="91440" bIns="45720">
            <a:spAutoFit/>
          </a:bodyPr>
          <a:lstStyle/>
          <a:p>
            <a:pPr algn="ctr"/>
            <a:r>
              <a:rPr lang="nl-NL" sz="4800" b="0" cap="none" spc="0" dirty="0">
                <a:ln w="0"/>
                <a:solidFill>
                  <a:srgbClr val="FFFF00"/>
                </a:solidFill>
                <a:effectLst>
                  <a:outerShdw blurRad="38100" dist="25400" dir="5400000" algn="ctr" rotWithShape="0">
                    <a:srgbClr val="6E747A">
                      <a:alpha val="43000"/>
                    </a:srgbClr>
                  </a:outerShdw>
                </a:effectLst>
              </a:rPr>
              <a:t>Of …</a:t>
            </a:r>
          </a:p>
        </p:txBody>
      </p:sp>
    </p:spTree>
    <p:extLst>
      <p:ext uri="{BB962C8B-B14F-4D97-AF65-F5344CB8AC3E}">
        <p14:creationId xmlns:p14="http://schemas.microsoft.com/office/powerpoint/2010/main" val="13346377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685452"/>
            <a:ext cx="5291666" cy="5487096"/>
          </a:xfrm>
          <a:prstGeom prst="rect">
            <a:avLst/>
          </a:prstGeom>
        </p:spPr>
      </p:pic>
      <p:pic>
        <p:nvPicPr>
          <p:cNvPr id="2" name="Afbeelding 1">
            <a:extLst>
              <a:ext uri="{FF2B5EF4-FFF2-40B4-BE49-F238E27FC236}">
                <a16:creationId xmlns:a16="http://schemas.microsoft.com/office/drawing/2014/main" id="{983E590C-6518-1637-8FD0-C5099028973F}"/>
              </a:ext>
            </a:extLst>
          </p:cNvPr>
          <p:cNvPicPr>
            <a:picLocks noChangeAspect="1"/>
          </p:cNvPicPr>
          <p:nvPr/>
        </p:nvPicPr>
        <p:blipFill>
          <a:blip r:embed="rId4"/>
          <a:stretch>
            <a:fillRect/>
          </a:stretch>
        </p:blipFill>
        <p:spPr>
          <a:xfrm>
            <a:off x="6256865" y="991500"/>
            <a:ext cx="5291667" cy="4875000"/>
          </a:xfrm>
          <a:prstGeom prst="rect">
            <a:avLst/>
          </a:prstGeom>
        </p:spPr>
      </p:pic>
    </p:spTree>
    <p:extLst>
      <p:ext uri="{BB962C8B-B14F-4D97-AF65-F5344CB8AC3E}">
        <p14:creationId xmlns:p14="http://schemas.microsoft.com/office/powerpoint/2010/main" val="302414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lumMod val="95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algn="ctr">
              <a:lnSpc>
                <a:spcPct val="150000"/>
              </a:lnSpc>
            </a:pPr>
            <a:r>
              <a:rPr lang="nl-BE" sz="5400" b="1" dirty="0">
                <a:solidFill>
                  <a:srgbClr val="FFC000"/>
                </a:solidFill>
              </a:rPr>
              <a:t>Het concept</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103689099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32">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4">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el 1">
            <a:extLst>
              <a:ext uri="{FF2B5EF4-FFF2-40B4-BE49-F238E27FC236}">
                <a16:creationId xmlns:a16="http://schemas.microsoft.com/office/drawing/2014/main" id="{1FDBBB63-3A0C-4302-8421-AF33D7FDD85A}"/>
              </a:ext>
            </a:extLst>
          </p:cNvPr>
          <p:cNvSpPr txBox="1">
            <a:spLocks/>
          </p:cNvSpPr>
          <p:nvPr/>
        </p:nvSpPr>
        <p:spPr>
          <a:xfrm>
            <a:off x="321135" y="248856"/>
            <a:ext cx="7240049" cy="132288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400" b="1" dirty="0"/>
              <a:t>Wat </a:t>
            </a:r>
            <a:r>
              <a:rPr lang="en-US" sz="4400" b="1" dirty="0" err="1"/>
              <a:t>heb</a:t>
            </a:r>
            <a:r>
              <a:rPr lang="en-US" sz="4400" b="1" dirty="0"/>
              <a:t> je </a:t>
            </a:r>
            <a:r>
              <a:rPr lang="en-US" sz="4400" b="1" dirty="0" err="1"/>
              <a:t>nodig</a:t>
            </a:r>
            <a:r>
              <a:rPr lang="en-US" sz="4400" b="1" dirty="0"/>
              <a:t>?</a:t>
            </a:r>
          </a:p>
        </p:txBody>
      </p:sp>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321135" y="1571744"/>
            <a:ext cx="7704032" cy="5037400"/>
          </a:xfrm>
        </p:spPr>
        <p:txBody>
          <a:bodyPr vert="horz" lIns="91440" tIns="45720" rIns="91440" bIns="45720" rtlCol="0">
            <a:normAutofit/>
          </a:bodyPr>
          <a:lstStyle/>
          <a:p>
            <a:pPr marL="0"/>
            <a:r>
              <a:rPr lang="en-US" sz="2400" b="1" dirty="0" err="1"/>
              <a:t>Vóór</a:t>
            </a:r>
            <a:r>
              <a:rPr lang="en-US" sz="2400" b="1" dirty="0"/>
              <a:t> de </a:t>
            </a:r>
            <a:r>
              <a:rPr lang="en-US" sz="2400" b="1" dirty="0" err="1"/>
              <a:t>wedstrijd</a:t>
            </a:r>
            <a:r>
              <a:rPr lang="en-US" sz="2400" b="1" dirty="0"/>
              <a:t> – </a:t>
            </a:r>
            <a:r>
              <a:rPr lang="en-US" sz="2400" b="1" dirty="0" err="1"/>
              <a:t>als</a:t>
            </a:r>
            <a:r>
              <a:rPr lang="en-US" sz="2400" b="1" dirty="0"/>
              <a:t> backup of </a:t>
            </a:r>
            <a:r>
              <a:rPr lang="en-US" sz="2400" b="1" dirty="0" err="1"/>
              <a:t>bij</a:t>
            </a:r>
            <a:r>
              <a:rPr lang="en-US" sz="2400" b="1" dirty="0"/>
              <a:t> </a:t>
            </a:r>
            <a:r>
              <a:rPr lang="en-US" sz="2400" b="1" dirty="0" err="1"/>
              <a:t>uitval</a:t>
            </a:r>
            <a:endParaRPr lang="en-US" sz="2400" b="1" dirty="0"/>
          </a:p>
          <a:p>
            <a:pPr lvl="1">
              <a:lnSpc>
                <a:spcPct val="110000"/>
              </a:lnSpc>
            </a:pPr>
            <a:r>
              <a:rPr lang="en-US" sz="2000" dirty="0" err="1"/>
              <a:t>papieren</a:t>
            </a:r>
            <a:r>
              <a:rPr lang="en-US" sz="2000" dirty="0"/>
              <a:t> </a:t>
            </a:r>
            <a:r>
              <a:rPr lang="en-US" sz="2000" dirty="0" err="1"/>
              <a:t>wedstrijdblad</a:t>
            </a:r>
            <a:endParaRPr lang="en-US" sz="2000" dirty="0"/>
          </a:p>
          <a:p>
            <a:pPr lvl="1">
              <a:lnSpc>
                <a:spcPct val="110000"/>
              </a:lnSpc>
            </a:pPr>
            <a:r>
              <a:rPr lang="en-US" sz="2000" dirty="0" err="1"/>
              <a:t>Matchcode</a:t>
            </a:r>
            <a:r>
              <a:rPr lang="en-US" sz="2000" dirty="0"/>
              <a:t>/</a:t>
            </a:r>
            <a:r>
              <a:rPr lang="en-US" sz="2000" dirty="0" err="1"/>
              <a:t>wedstrijdnummer</a:t>
            </a:r>
            <a:endParaRPr lang="en-US" sz="2000" dirty="0"/>
          </a:p>
          <a:p>
            <a:pPr lvl="1">
              <a:lnSpc>
                <a:spcPct val="110000"/>
              </a:lnSpc>
            </a:pPr>
            <a:r>
              <a:rPr lang="en-US" sz="2000" dirty="0" err="1"/>
              <a:t>een</a:t>
            </a:r>
            <a:r>
              <a:rPr lang="en-US" sz="2000" dirty="0"/>
              <a:t> </a:t>
            </a:r>
            <a:r>
              <a:rPr lang="en-US" sz="2000" dirty="0" err="1"/>
              <a:t>lijst</a:t>
            </a:r>
            <a:r>
              <a:rPr lang="en-US" sz="2000" dirty="0"/>
              <a:t> met </a:t>
            </a:r>
            <a:r>
              <a:rPr lang="en-US" sz="2000" dirty="0" err="1"/>
              <a:t>lidnummer</a:t>
            </a:r>
            <a:r>
              <a:rPr lang="en-US" sz="2000" dirty="0"/>
              <a:t>, naam, </a:t>
            </a:r>
            <a:r>
              <a:rPr lang="en-US" sz="2000" dirty="0" err="1"/>
              <a:t>voornaam</a:t>
            </a:r>
            <a:r>
              <a:rPr lang="en-US" sz="2000" dirty="0"/>
              <a:t> en </a:t>
            </a:r>
            <a:r>
              <a:rPr lang="en-US" sz="2000" dirty="0" err="1"/>
              <a:t>geboortedatum</a:t>
            </a:r>
            <a:r>
              <a:rPr lang="en-US" sz="2000" dirty="0"/>
              <a:t> van   het team, </a:t>
            </a:r>
            <a:r>
              <a:rPr lang="en-US" sz="2000" dirty="0" err="1"/>
              <a:t>leden</a:t>
            </a:r>
            <a:r>
              <a:rPr lang="en-US" sz="2000" dirty="0"/>
              <a:t> </a:t>
            </a:r>
            <a:r>
              <a:rPr lang="en-US" sz="2000" dirty="0" err="1"/>
              <a:t>wedstrijdsecretariaat</a:t>
            </a:r>
            <a:r>
              <a:rPr lang="en-US" sz="2000" dirty="0"/>
              <a:t>, </a:t>
            </a:r>
            <a:r>
              <a:rPr lang="en-US" sz="2000" dirty="0" err="1"/>
              <a:t>zaalverantwoordelijke</a:t>
            </a:r>
            <a:r>
              <a:rPr lang="en-US" sz="2000" dirty="0"/>
              <a:t> </a:t>
            </a:r>
          </a:p>
          <a:p>
            <a:pPr lvl="1">
              <a:lnSpc>
                <a:spcPct val="110000"/>
              </a:lnSpc>
            </a:pPr>
            <a:r>
              <a:rPr lang="en-US" sz="2000" dirty="0" err="1"/>
              <a:t>Attesten</a:t>
            </a:r>
            <a:r>
              <a:rPr lang="en-US" sz="2000" dirty="0"/>
              <a:t> van </a:t>
            </a:r>
            <a:r>
              <a:rPr lang="en-US" sz="2000" dirty="0" err="1"/>
              <a:t>spelers</a:t>
            </a:r>
            <a:r>
              <a:rPr lang="en-US" sz="2000" dirty="0"/>
              <a:t> met </a:t>
            </a:r>
            <a:r>
              <a:rPr lang="en-US" sz="2000" dirty="0" err="1"/>
              <a:t>uitzonderingen</a:t>
            </a:r>
            <a:endParaRPr lang="en-US" sz="2000" dirty="0"/>
          </a:p>
          <a:p>
            <a:pPr marL="457200" lvl="1" indent="0">
              <a:buNone/>
            </a:pPr>
            <a:endParaRPr lang="en-US" sz="2000" dirty="0"/>
          </a:p>
          <a:p>
            <a:pPr marL="0"/>
            <a:r>
              <a:rPr lang="en-US" sz="2400" b="1" dirty="0" err="1"/>
              <a:t>Tijdens</a:t>
            </a:r>
            <a:r>
              <a:rPr lang="en-US" sz="2400" b="1" dirty="0"/>
              <a:t> de </a:t>
            </a:r>
            <a:r>
              <a:rPr lang="en-US" sz="2400" b="1" dirty="0" err="1"/>
              <a:t>wedstrijd</a:t>
            </a:r>
            <a:r>
              <a:rPr lang="en-US" sz="2400" b="1" dirty="0"/>
              <a:t> </a:t>
            </a:r>
            <a:r>
              <a:rPr lang="en-US" sz="2400" b="1" dirty="0" err="1"/>
              <a:t>bij</a:t>
            </a:r>
            <a:r>
              <a:rPr lang="en-US" sz="2400" b="1" dirty="0"/>
              <a:t> </a:t>
            </a:r>
            <a:r>
              <a:rPr lang="en-US" sz="2400" b="1" dirty="0" err="1"/>
              <a:t>uitval</a:t>
            </a:r>
            <a:r>
              <a:rPr lang="en-US" sz="2400" b="1" dirty="0"/>
              <a:t> – </a:t>
            </a:r>
            <a:r>
              <a:rPr lang="en-US" sz="2400" b="1" dirty="0" err="1"/>
              <a:t>overstap</a:t>
            </a:r>
            <a:r>
              <a:rPr lang="en-US" sz="2400" b="1" dirty="0"/>
              <a:t> </a:t>
            </a:r>
            <a:r>
              <a:rPr lang="en-US" sz="2400" b="1" dirty="0" err="1"/>
              <a:t>naar</a:t>
            </a:r>
            <a:r>
              <a:rPr lang="en-US" sz="2400" b="1" dirty="0"/>
              <a:t> papier</a:t>
            </a:r>
          </a:p>
          <a:p>
            <a:pPr lvl="1">
              <a:lnSpc>
                <a:spcPct val="110000"/>
              </a:lnSpc>
            </a:pPr>
            <a:r>
              <a:rPr lang="en-US" sz="2000" dirty="0" err="1">
                <a:highlight>
                  <a:srgbClr val="FFFF00"/>
                </a:highlight>
              </a:rPr>
              <a:t>Tijd</a:t>
            </a:r>
            <a:r>
              <a:rPr lang="en-US" sz="2000" dirty="0">
                <a:highlight>
                  <a:srgbClr val="FFFF00"/>
                </a:highlight>
              </a:rPr>
              <a:t>  </a:t>
            </a:r>
            <a:r>
              <a:rPr lang="en-US" sz="2000" dirty="0" err="1">
                <a:highlight>
                  <a:srgbClr val="FFFF00"/>
                </a:highlight>
              </a:rPr>
              <a:t>nemen</a:t>
            </a:r>
            <a:r>
              <a:rPr lang="en-US" sz="2000" dirty="0">
                <a:highlight>
                  <a:srgbClr val="FFFF00"/>
                </a:highlight>
              </a:rPr>
              <a:t> </a:t>
            </a:r>
            <a:r>
              <a:rPr lang="en-US" sz="2000" dirty="0"/>
              <a:t>om </a:t>
            </a:r>
            <a:r>
              <a:rPr lang="en-US" sz="2000" dirty="0" err="1"/>
              <a:t>wedstrijdblad</a:t>
            </a:r>
            <a:r>
              <a:rPr lang="en-US" sz="2000" dirty="0"/>
              <a:t> op </a:t>
            </a:r>
            <a:r>
              <a:rPr lang="en-US" sz="2000" dirty="0" err="1"/>
              <a:t>te</a:t>
            </a:r>
            <a:r>
              <a:rPr lang="en-US" sz="2000" dirty="0"/>
              <a:t> </a:t>
            </a:r>
            <a:r>
              <a:rPr lang="en-US" sz="2000" dirty="0" err="1"/>
              <a:t>stellen</a:t>
            </a:r>
            <a:endParaRPr lang="en-US" sz="2000" dirty="0"/>
          </a:p>
          <a:p>
            <a:pPr lvl="2">
              <a:lnSpc>
                <a:spcPct val="110000"/>
              </a:lnSpc>
            </a:pPr>
            <a:r>
              <a:rPr lang="en-US" sz="1600" dirty="0" err="1"/>
              <a:t>Spelerslijst</a:t>
            </a:r>
            <a:r>
              <a:rPr lang="en-US" sz="1600" dirty="0"/>
              <a:t> en officials, </a:t>
            </a:r>
            <a:r>
              <a:rPr lang="en-US" sz="1600" dirty="0" err="1"/>
              <a:t>wedstrijdnr</a:t>
            </a:r>
            <a:r>
              <a:rPr lang="en-US" sz="1600" dirty="0"/>
              <a:t>,…</a:t>
            </a:r>
          </a:p>
          <a:p>
            <a:pPr lvl="2">
              <a:lnSpc>
                <a:spcPct val="110000"/>
              </a:lnSpc>
            </a:pPr>
            <a:r>
              <a:rPr lang="en-US" sz="1600" dirty="0"/>
              <a:t>Op basis van info SR en scoreboard: </a:t>
            </a:r>
            <a:r>
              <a:rPr lang="en-US" sz="1600" dirty="0" err="1"/>
              <a:t>historiek</a:t>
            </a:r>
            <a:r>
              <a:rPr lang="en-US" sz="1600" dirty="0"/>
              <a:t> van goals, </a:t>
            </a:r>
            <a:r>
              <a:rPr lang="en-US" sz="1600" dirty="0" err="1"/>
              <a:t>gele</a:t>
            </a:r>
            <a:r>
              <a:rPr lang="en-US" sz="1600" dirty="0"/>
              <a:t> </a:t>
            </a:r>
            <a:r>
              <a:rPr lang="en-US" sz="1600" dirty="0" err="1"/>
              <a:t>kaarten</a:t>
            </a:r>
            <a:r>
              <a:rPr lang="en-US" sz="1600" dirty="0"/>
              <a:t>, 2min,…</a:t>
            </a:r>
          </a:p>
          <a:p>
            <a:pPr lvl="1">
              <a:lnSpc>
                <a:spcPct val="110000"/>
              </a:lnSpc>
            </a:pPr>
            <a:r>
              <a:rPr lang="en-US" sz="2000" dirty="0" err="1"/>
              <a:t>Wedstrijdverloop</a:t>
            </a:r>
            <a:r>
              <a:rPr lang="en-US" sz="2000" dirty="0"/>
              <a:t> </a:t>
            </a:r>
            <a:r>
              <a:rPr lang="en-US" sz="2000" dirty="0" err="1"/>
              <a:t>verder</a:t>
            </a:r>
            <a:r>
              <a:rPr lang="en-US" sz="2000" dirty="0"/>
              <a:t> </a:t>
            </a:r>
            <a:r>
              <a:rPr lang="en-US" sz="2000" dirty="0" err="1"/>
              <a:t>rapporteren</a:t>
            </a:r>
            <a:r>
              <a:rPr lang="en-US" sz="2000" dirty="0"/>
              <a:t> op papier </a:t>
            </a:r>
            <a:r>
              <a:rPr lang="en-US" sz="2000" dirty="0" err="1"/>
              <a:t>na</a:t>
            </a:r>
            <a:r>
              <a:rPr lang="en-US" sz="2000" dirty="0"/>
              <a:t> </a:t>
            </a:r>
            <a:r>
              <a:rPr lang="en-US" sz="2000" dirty="0" err="1"/>
              <a:t>akkoord</a:t>
            </a:r>
            <a:r>
              <a:rPr lang="en-US" sz="2000" dirty="0"/>
              <a:t> SR</a:t>
            </a:r>
          </a:p>
        </p:txBody>
      </p:sp>
      <p:pic>
        <p:nvPicPr>
          <p:cNvPr id="2" name="Afbeelding 1">
            <a:extLst>
              <a:ext uri="{FF2B5EF4-FFF2-40B4-BE49-F238E27FC236}">
                <a16:creationId xmlns:a16="http://schemas.microsoft.com/office/drawing/2014/main" id="{8E898036-DC5B-B7D6-D17F-265C26181ED5}"/>
              </a:ext>
            </a:extLst>
          </p:cNvPr>
          <p:cNvPicPr>
            <a:picLocks noChangeAspect="1"/>
          </p:cNvPicPr>
          <p:nvPr/>
        </p:nvPicPr>
        <p:blipFill>
          <a:blip r:embed="rId3"/>
          <a:stretch>
            <a:fillRect/>
          </a:stretch>
        </p:blipFill>
        <p:spPr>
          <a:xfrm>
            <a:off x="9355415" y="751030"/>
            <a:ext cx="1789820" cy="2512028"/>
          </a:xfrm>
          <a:prstGeom prst="rect">
            <a:avLst/>
          </a:prstGeom>
        </p:spPr>
      </p:pic>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6850" y="3584791"/>
            <a:ext cx="2206950" cy="2288456"/>
          </a:xfrm>
          <a:prstGeom prst="rect">
            <a:avLst/>
          </a:prstGeom>
        </p:spPr>
      </p:pic>
      <p:sp>
        <p:nvSpPr>
          <p:cNvPr id="5" name="Tijdelijke aanduiding voor dianummer 4">
            <a:extLst>
              <a:ext uri="{FF2B5EF4-FFF2-40B4-BE49-F238E27FC236}">
                <a16:creationId xmlns:a16="http://schemas.microsoft.com/office/drawing/2014/main" id="{9161DFB3-C6EC-18E6-7DDD-2531CCD326A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960B4CFA-4DB4-43DB-B516-DFF76F947536}" type="slidenum">
              <a:rPr lang="en-US" sz="1000"/>
              <a:pPr defTabSz="914400">
                <a:spcAft>
                  <a:spcPts val="600"/>
                </a:spcAft>
              </a:pPr>
              <a:t>30</a:t>
            </a:fld>
            <a:endParaRPr lang="en-US" sz="1000"/>
          </a:p>
        </p:txBody>
      </p:sp>
    </p:spTree>
    <p:extLst>
      <p:ext uri="{BB962C8B-B14F-4D97-AF65-F5344CB8AC3E}">
        <p14:creationId xmlns:p14="http://schemas.microsoft.com/office/powerpoint/2010/main" val="410886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1000"/>
                                        <p:tgtEl>
                                          <p:spTgt spid="11">
                                            <p:txEl>
                                              <p:pRg st="1" end="1"/>
                                            </p:txEl>
                                          </p:spTgt>
                                        </p:tgtEl>
                                      </p:cBhvr>
                                    </p:animEffect>
                                    <p:anim calcmode="lin" valueType="num">
                                      <p:cBhvr>
                                        <p:cTn id="1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1000"/>
                                        <p:tgtEl>
                                          <p:spTgt spid="11">
                                            <p:txEl>
                                              <p:pRg st="2" end="2"/>
                                            </p:txEl>
                                          </p:spTgt>
                                        </p:tgtEl>
                                      </p:cBhvr>
                                    </p:animEffect>
                                    <p:anim calcmode="lin" valueType="num">
                                      <p:cBhvr>
                                        <p:cTn id="19"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fade">
                                      <p:cBhvr>
                                        <p:cTn id="25" dur="1000"/>
                                        <p:tgtEl>
                                          <p:spTgt spid="11">
                                            <p:txEl>
                                              <p:pRg st="3" end="3"/>
                                            </p:txEl>
                                          </p:spTgt>
                                        </p:tgtEl>
                                      </p:cBhvr>
                                    </p:animEffect>
                                    <p:anim calcmode="lin" valueType="num">
                                      <p:cBhvr>
                                        <p:cTn id="26"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1000"/>
                                        <p:tgtEl>
                                          <p:spTgt spid="11">
                                            <p:txEl>
                                              <p:pRg st="4" end="4"/>
                                            </p:txEl>
                                          </p:spTgt>
                                        </p:tgtEl>
                                      </p:cBhvr>
                                    </p:animEffect>
                                    <p:anim calcmode="lin" valueType="num">
                                      <p:cBhvr>
                                        <p:cTn id="33"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Effect transition="in" filter="fade">
                                      <p:cBhvr>
                                        <p:cTn id="39" dur="1000"/>
                                        <p:tgtEl>
                                          <p:spTgt spid="11">
                                            <p:txEl>
                                              <p:pRg st="6" end="6"/>
                                            </p:txEl>
                                          </p:spTgt>
                                        </p:tgtEl>
                                      </p:cBhvr>
                                    </p:animEffect>
                                    <p:anim calcmode="lin" valueType="num">
                                      <p:cBhvr>
                                        <p:cTn id="40"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1">
                                            <p:txEl>
                                              <p:pRg st="7" end="7"/>
                                            </p:txEl>
                                          </p:spTgt>
                                        </p:tgtEl>
                                        <p:attrNameLst>
                                          <p:attrName>style.visibility</p:attrName>
                                        </p:attrNameLst>
                                      </p:cBhvr>
                                      <p:to>
                                        <p:strVal val="visible"/>
                                      </p:to>
                                    </p:set>
                                    <p:animEffect transition="in" filter="fade">
                                      <p:cBhvr>
                                        <p:cTn id="46" dur="1000"/>
                                        <p:tgtEl>
                                          <p:spTgt spid="11">
                                            <p:txEl>
                                              <p:pRg st="7" end="7"/>
                                            </p:txEl>
                                          </p:spTgt>
                                        </p:tgtEl>
                                      </p:cBhvr>
                                    </p:animEffect>
                                    <p:anim calcmode="lin" valueType="num">
                                      <p:cBhvr>
                                        <p:cTn id="47"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1">
                                            <p:txEl>
                                              <p:pRg st="8" end="8"/>
                                            </p:txEl>
                                          </p:spTgt>
                                        </p:tgtEl>
                                        <p:attrNameLst>
                                          <p:attrName>style.visibility</p:attrName>
                                        </p:attrNameLst>
                                      </p:cBhvr>
                                      <p:to>
                                        <p:strVal val="visible"/>
                                      </p:to>
                                    </p:set>
                                    <p:animEffect transition="in" filter="fade">
                                      <p:cBhvr>
                                        <p:cTn id="53" dur="1000"/>
                                        <p:tgtEl>
                                          <p:spTgt spid="11">
                                            <p:txEl>
                                              <p:pRg st="8" end="8"/>
                                            </p:txEl>
                                          </p:spTgt>
                                        </p:tgtEl>
                                      </p:cBhvr>
                                    </p:animEffect>
                                    <p:anim calcmode="lin" valueType="num">
                                      <p:cBhvr>
                                        <p:cTn id="54"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1">
                                            <p:txEl>
                                              <p:pRg st="9" end="9"/>
                                            </p:txEl>
                                          </p:spTgt>
                                        </p:tgtEl>
                                        <p:attrNameLst>
                                          <p:attrName>style.visibility</p:attrName>
                                        </p:attrNameLst>
                                      </p:cBhvr>
                                      <p:to>
                                        <p:strVal val="visible"/>
                                      </p:to>
                                    </p:set>
                                    <p:animEffect transition="in" filter="fade">
                                      <p:cBhvr>
                                        <p:cTn id="60" dur="1000"/>
                                        <p:tgtEl>
                                          <p:spTgt spid="11">
                                            <p:txEl>
                                              <p:pRg st="9" end="9"/>
                                            </p:txEl>
                                          </p:spTgt>
                                        </p:tgtEl>
                                      </p:cBhvr>
                                    </p:animEffect>
                                    <p:anim calcmode="lin" valueType="num">
                                      <p:cBhvr>
                                        <p:cTn id="61"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1">
                                            <p:txEl>
                                              <p:pRg st="10" end="10"/>
                                            </p:txEl>
                                          </p:spTgt>
                                        </p:tgtEl>
                                        <p:attrNameLst>
                                          <p:attrName>style.visibility</p:attrName>
                                        </p:attrNameLst>
                                      </p:cBhvr>
                                      <p:to>
                                        <p:strVal val="visible"/>
                                      </p:to>
                                    </p:set>
                                    <p:animEffect transition="in" filter="fade">
                                      <p:cBhvr>
                                        <p:cTn id="67" dur="1000"/>
                                        <p:tgtEl>
                                          <p:spTgt spid="11">
                                            <p:txEl>
                                              <p:pRg st="10" end="10"/>
                                            </p:txEl>
                                          </p:spTgt>
                                        </p:tgtEl>
                                      </p:cBhvr>
                                    </p:animEffect>
                                    <p:anim calcmode="lin" valueType="num">
                                      <p:cBhvr>
                                        <p:cTn id="68"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32">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4">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el 1">
            <a:extLst>
              <a:ext uri="{FF2B5EF4-FFF2-40B4-BE49-F238E27FC236}">
                <a16:creationId xmlns:a16="http://schemas.microsoft.com/office/drawing/2014/main" id="{1FDBBB63-3A0C-4302-8421-AF33D7FDD85A}"/>
              </a:ext>
            </a:extLst>
          </p:cNvPr>
          <p:cNvSpPr txBox="1">
            <a:spLocks/>
          </p:cNvSpPr>
          <p:nvPr/>
        </p:nvSpPr>
        <p:spPr>
          <a:xfrm>
            <a:off x="407098" y="203938"/>
            <a:ext cx="7240049" cy="132288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400" b="1" dirty="0"/>
              <a:t>Wat </a:t>
            </a:r>
            <a:r>
              <a:rPr lang="en-US" sz="4400" b="1" dirty="0" err="1"/>
              <a:t>heb</a:t>
            </a:r>
            <a:r>
              <a:rPr lang="en-US" sz="4400" b="1" dirty="0"/>
              <a:t> je </a:t>
            </a:r>
            <a:r>
              <a:rPr lang="en-US" sz="4400" b="1" dirty="0" err="1"/>
              <a:t>nog</a:t>
            </a:r>
            <a:r>
              <a:rPr lang="en-US" sz="4400" b="1" dirty="0"/>
              <a:t> </a:t>
            </a:r>
            <a:r>
              <a:rPr lang="en-US" sz="4400" b="1" dirty="0" err="1"/>
              <a:t>nodig</a:t>
            </a:r>
            <a:r>
              <a:rPr lang="en-US" sz="4400" b="1" dirty="0"/>
              <a:t>?</a:t>
            </a:r>
          </a:p>
        </p:txBody>
      </p:sp>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407098" y="3935392"/>
            <a:ext cx="6838654" cy="2786083"/>
          </a:xfrm>
          <a:ln w="57150">
            <a:solidFill>
              <a:srgbClr val="00B050"/>
            </a:solidFill>
          </a:ln>
        </p:spPr>
        <p:txBody>
          <a:bodyPr vert="horz" lIns="91440" tIns="45720" rIns="91440" bIns="45720" rtlCol="0">
            <a:normAutofit fontScale="62500" lnSpcReduction="20000"/>
          </a:bodyPr>
          <a:lstStyle/>
          <a:p>
            <a:pPr marL="0" indent="0" algn="ctr">
              <a:lnSpc>
                <a:spcPct val="120000"/>
              </a:lnSpc>
              <a:buNone/>
            </a:pPr>
            <a:r>
              <a:rPr lang="en-US" sz="3200" b="1" dirty="0" err="1"/>
              <a:t>Wedstrijdverslag</a:t>
            </a:r>
            <a:r>
              <a:rPr lang="en-US" sz="3200" b="1" dirty="0"/>
              <a:t> </a:t>
            </a:r>
            <a:r>
              <a:rPr lang="en-US" sz="3200" b="1" dirty="0" err="1"/>
              <a:t>opmaken</a:t>
            </a:r>
            <a:r>
              <a:rPr lang="en-US" sz="3200" b="1" dirty="0"/>
              <a:t> en </a:t>
            </a:r>
            <a:r>
              <a:rPr lang="en-US" sz="3200" b="1" dirty="0" err="1"/>
              <a:t>versturen</a:t>
            </a:r>
            <a:endParaRPr lang="en-US" sz="3200" b="1" dirty="0"/>
          </a:p>
          <a:p>
            <a:pPr lvl="1">
              <a:lnSpc>
                <a:spcPct val="170000"/>
              </a:lnSpc>
            </a:pPr>
            <a:r>
              <a:rPr lang="en-US" sz="2900" dirty="0"/>
              <a:t>Lineup teams en officials </a:t>
            </a:r>
            <a:r>
              <a:rPr lang="en-US" sz="2900" dirty="0" err="1"/>
              <a:t>invoeren</a:t>
            </a:r>
            <a:endParaRPr lang="en-US" sz="2900" dirty="0"/>
          </a:p>
          <a:p>
            <a:pPr lvl="1">
              <a:lnSpc>
                <a:spcPct val="170000"/>
              </a:lnSpc>
            </a:pPr>
            <a:r>
              <a:rPr lang="en-US" sz="2900" dirty="0" err="1"/>
              <a:t>Wedstrijdacties</a:t>
            </a:r>
            <a:r>
              <a:rPr lang="en-US" sz="2900" dirty="0"/>
              <a:t> </a:t>
            </a:r>
            <a:r>
              <a:rPr lang="en-US" sz="2900" dirty="0" err="1"/>
              <a:t>invoeren</a:t>
            </a:r>
            <a:r>
              <a:rPr lang="en-US" sz="2900" dirty="0"/>
              <a:t> in </a:t>
            </a:r>
            <a:r>
              <a:rPr lang="en-US" sz="2900" dirty="0" err="1"/>
              <a:t>digitaal</a:t>
            </a:r>
            <a:r>
              <a:rPr lang="en-US" sz="2900" dirty="0"/>
              <a:t> </a:t>
            </a:r>
            <a:r>
              <a:rPr lang="en-US" sz="2900" dirty="0" err="1"/>
              <a:t>wedstrijdblad</a:t>
            </a:r>
            <a:endParaRPr lang="en-US" sz="2900" dirty="0"/>
          </a:p>
          <a:p>
            <a:pPr lvl="2">
              <a:lnSpc>
                <a:spcPct val="170000"/>
              </a:lnSpc>
            </a:pPr>
            <a:r>
              <a:rPr lang="en-US" sz="2600" dirty="0"/>
              <a:t>Goals, </a:t>
            </a:r>
            <a:r>
              <a:rPr lang="en-US" sz="2600" dirty="0" err="1"/>
              <a:t>gele</a:t>
            </a:r>
            <a:r>
              <a:rPr lang="en-US" sz="2600" dirty="0"/>
              <a:t> </a:t>
            </a:r>
            <a:r>
              <a:rPr lang="en-US" sz="2600" dirty="0" err="1"/>
              <a:t>kaarten</a:t>
            </a:r>
            <a:r>
              <a:rPr lang="en-US" sz="2600" dirty="0"/>
              <a:t>, 2 </a:t>
            </a:r>
            <a:r>
              <a:rPr lang="en-US" sz="2600" dirty="0" err="1"/>
              <a:t>minuten</a:t>
            </a:r>
            <a:r>
              <a:rPr lang="en-US" sz="2600" dirty="0"/>
              <a:t> en rode/</a:t>
            </a:r>
            <a:r>
              <a:rPr lang="en-US" sz="2600" dirty="0" err="1"/>
              <a:t>blauwe</a:t>
            </a:r>
            <a:r>
              <a:rPr lang="en-US" sz="2600" dirty="0"/>
              <a:t> </a:t>
            </a:r>
            <a:r>
              <a:rPr lang="en-US" sz="2600" dirty="0" err="1"/>
              <a:t>kaart</a:t>
            </a:r>
            <a:endParaRPr lang="en-US" sz="2600" dirty="0"/>
          </a:p>
          <a:p>
            <a:pPr lvl="2">
              <a:lnSpc>
                <a:spcPct val="170000"/>
              </a:lnSpc>
            </a:pPr>
            <a:r>
              <a:rPr lang="en-US" sz="2600" dirty="0" err="1"/>
              <a:t>Tijdsnotities</a:t>
            </a:r>
            <a:r>
              <a:rPr lang="en-US" sz="2600" dirty="0"/>
              <a:t> </a:t>
            </a:r>
            <a:r>
              <a:rPr lang="en-US" sz="2600" b="1" dirty="0" err="1">
                <a:highlight>
                  <a:srgbClr val="FFFF00"/>
                </a:highlight>
              </a:rPr>
              <a:t>niet</a:t>
            </a:r>
            <a:r>
              <a:rPr lang="en-US" sz="2600" b="1" dirty="0"/>
              <a:t> </a:t>
            </a:r>
            <a:r>
              <a:rPr lang="en-US" sz="2600" dirty="0"/>
              <a:t>van </a:t>
            </a:r>
            <a:r>
              <a:rPr lang="en-US" sz="2600" dirty="0" err="1"/>
              <a:t>belang</a:t>
            </a:r>
            <a:endParaRPr lang="en-US" sz="2600" dirty="0"/>
          </a:p>
          <a:p>
            <a:pPr lvl="1">
              <a:lnSpc>
                <a:spcPct val="170000"/>
              </a:lnSpc>
            </a:pPr>
            <a:r>
              <a:rPr lang="en-US" sz="2900" dirty="0"/>
              <a:t>Finish match en release </a:t>
            </a:r>
            <a:r>
              <a:rPr lang="en-US" sz="2900" dirty="0" err="1"/>
              <a:t>afwerken</a:t>
            </a:r>
            <a:endParaRPr lang="en-US" sz="2900" dirty="0"/>
          </a:p>
        </p:txBody>
      </p:sp>
      <p:pic>
        <p:nvPicPr>
          <p:cNvPr id="2" name="Afbeelding 1">
            <a:extLst>
              <a:ext uri="{FF2B5EF4-FFF2-40B4-BE49-F238E27FC236}">
                <a16:creationId xmlns:a16="http://schemas.microsoft.com/office/drawing/2014/main" id="{8E898036-DC5B-B7D6-D17F-265C26181ED5}"/>
              </a:ext>
            </a:extLst>
          </p:cNvPr>
          <p:cNvPicPr>
            <a:picLocks noChangeAspect="1"/>
          </p:cNvPicPr>
          <p:nvPr/>
        </p:nvPicPr>
        <p:blipFill>
          <a:blip r:embed="rId3"/>
          <a:stretch>
            <a:fillRect/>
          </a:stretch>
        </p:blipFill>
        <p:spPr>
          <a:xfrm>
            <a:off x="9355415" y="751030"/>
            <a:ext cx="1789820" cy="2512028"/>
          </a:xfrm>
          <a:prstGeom prst="rect">
            <a:avLst/>
          </a:prstGeom>
        </p:spPr>
      </p:pic>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6850" y="3584791"/>
            <a:ext cx="2206950" cy="2288456"/>
          </a:xfrm>
          <a:prstGeom prst="rect">
            <a:avLst/>
          </a:prstGeom>
        </p:spPr>
      </p:pic>
      <p:sp>
        <p:nvSpPr>
          <p:cNvPr id="5" name="Tijdelijke aanduiding voor dianummer 4">
            <a:extLst>
              <a:ext uri="{FF2B5EF4-FFF2-40B4-BE49-F238E27FC236}">
                <a16:creationId xmlns:a16="http://schemas.microsoft.com/office/drawing/2014/main" id="{9161DFB3-C6EC-18E6-7DDD-2531CCD326A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960B4CFA-4DB4-43DB-B516-DFF76F947536}" type="slidenum">
              <a:rPr lang="en-US" sz="1000"/>
              <a:pPr defTabSz="914400">
                <a:spcAft>
                  <a:spcPts val="600"/>
                </a:spcAft>
              </a:pPr>
              <a:t>31</a:t>
            </a:fld>
            <a:endParaRPr lang="en-US" sz="1000"/>
          </a:p>
        </p:txBody>
      </p:sp>
      <p:sp>
        <p:nvSpPr>
          <p:cNvPr id="3" name="Bijschrift: pijl-omlaag 2">
            <a:extLst>
              <a:ext uri="{FF2B5EF4-FFF2-40B4-BE49-F238E27FC236}">
                <a16:creationId xmlns:a16="http://schemas.microsoft.com/office/drawing/2014/main" id="{CD30EA77-2FEA-AF5B-FA52-53F101F9D2D1}"/>
              </a:ext>
            </a:extLst>
          </p:cNvPr>
          <p:cNvSpPr/>
          <p:nvPr/>
        </p:nvSpPr>
        <p:spPr>
          <a:xfrm>
            <a:off x="407098" y="1556112"/>
            <a:ext cx="6838654" cy="2239352"/>
          </a:xfrm>
          <a:prstGeom prst="downArrowCallout">
            <a:avLst>
              <a:gd name="adj1" fmla="val 16140"/>
              <a:gd name="adj2" fmla="val 20229"/>
              <a:gd name="adj3" fmla="val 25000"/>
              <a:gd name="adj4" fmla="val 70413"/>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r>
              <a:rPr lang="en-US" sz="2000" b="1" dirty="0">
                <a:solidFill>
                  <a:schemeClr val="tx1"/>
                </a:solidFill>
              </a:rPr>
              <a:t>Na de </a:t>
            </a:r>
            <a:r>
              <a:rPr lang="en-US" sz="2000" b="1" dirty="0" err="1">
                <a:solidFill>
                  <a:schemeClr val="tx1"/>
                </a:solidFill>
              </a:rPr>
              <a:t>wedstrijd</a:t>
            </a:r>
            <a:r>
              <a:rPr lang="en-US" sz="2000" b="1" dirty="0">
                <a:solidFill>
                  <a:schemeClr val="tx1"/>
                </a:solidFill>
              </a:rPr>
              <a:t> met papier</a:t>
            </a:r>
          </a:p>
          <a:p>
            <a:pPr marL="800100" lvl="1" indent="-342900">
              <a:buFont typeface="Arial" panose="020B0604020202020204" pitchFamily="34" charset="0"/>
              <a:buChar char="•"/>
            </a:pPr>
            <a:r>
              <a:rPr lang="en-US" dirty="0" err="1">
                <a:solidFill>
                  <a:schemeClr val="tx1"/>
                </a:solidFill>
              </a:rPr>
              <a:t>Controle</a:t>
            </a:r>
            <a:r>
              <a:rPr lang="en-US" dirty="0">
                <a:solidFill>
                  <a:schemeClr val="tx1"/>
                </a:solidFill>
              </a:rPr>
              <a:t> door SR</a:t>
            </a:r>
          </a:p>
          <a:p>
            <a:pPr marL="800100" lvl="1" indent="-342900">
              <a:buFont typeface="Arial" panose="020B0604020202020204" pitchFamily="34" charset="0"/>
              <a:buChar char="•"/>
            </a:pPr>
            <a:r>
              <a:rPr lang="en-US" dirty="0" err="1">
                <a:solidFill>
                  <a:schemeClr val="tx1"/>
                </a:solidFill>
              </a:rPr>
              <a:t>Tekenen</a:t>
            </a:r>
            <a:r>
              <a:rPr lang="en-US" dirty="0">
                <a:solidFill>
                  <a:schemeClr val="tx1"/>
                </a:solidFill>
              </a:rPr>
              <a:t> door SR en trainers </a:t>
            </a:r>
          </a:p>
          <a:p>
            <a:pPr marL="800100" lvl="1" indent="-342900">
              <a:buFont typeface="Arial" panose="020B0604020202020204" pitchFamily="34" charset="0"/>
              <a:buChar char="•"/>
            </a:pPr>
            <a:r>
              <a:rPr lang="en-US" dirty="0" err="1">
                <a:solidFill>
                  <a:schemeClr val="tx1"/>
                </a:solidFill>
              </a:rPr>
              <a:t>Exemplaar</a:t>
            </a:r>
            <a:r>
              <a:rPr lang="en-US" dirty="0">
                <a:solidFill>
                  <a:schemeClr val="tx1"/>
                </a:solidFill>
              </a:rPr>
              <a:t> </a:t>
            </a:r>
            <a:r>
              <a:rPr lang="en-US" dirty="0" err="1">
                <a:solidFill>
                  <a:schemeClr val="tx1"/>
                </a:solidFill>
              </a:rPr>
              <a:t>wedstrijdblad</a:t>
            </a:r>
            <a:r>
              <a:rPr lang="en-US" dirty="0">
                <a:solidFill>
                  <a:schemeClr val="tx1"/>
                </a:solidFill>
              </a:rPr>
              <a:t> </a:t>
            </a:r>
            <a:r>
              <a:rPr lang="en-US" dirty="0" err="1">
                <a:solidFill>
                  <a:schemeClr val="tx1"/>
                </a:solidFill>
              </a:rPr>
              <a:t>bezorgen</a:t>
            </a:r>
            <a:r>
              <a:rPr lang="en-US" dirty="0">
                <a:solidFill>
                  <a:schemeClr val="tx1"/>
                </a:solidFill>
              </a:rPr>
              <a:t> </a:t>
            </a:r>
            <a:r>
              <a:rPr lang="en-US" dirty="0" err="1">
                <a:solidFill>
                  <a:schemeClr val="tx1"/>
                </a:solidFill>
              </a:rPr>
              <a:t>aan</a:t>
            </a:r>
            <a:r>
              <a:rPr lang="en-US" dirty="0">
                <a:solidFill>
                  <a:schemeClr val="tx1"/>
                </a:solidFill>
              </a:rPr>
              <a:t> </a:t>
            </a:r>
            <a:r>
              <a:rPr lang="en-US" dirty="0" err="1">
                <a:solidFill>
                  <a:schemeClr val="tx1"/>
                </a:solidFill>
              </a:rPr>
              <a:t>bezoekers</a:t>
            </a:r>
            <a:endParaRPr lang="en-US" dirty="0">
              <a:solidFill>
                <a:schemeClr val="tx1"/>
              </a:solidFill>
            </a:endParaRPr>
          </a:p>
          <a:p>
            <a:pPr marL="800100" lvl="1" indent="-342900">
              <a:buFont typeface="Arial" panose="020B0604020202020204" pitchFamily="34" charset="0"/>
              <a:buChar char="•"/>
            </a:pPr>
            <a:r>
              <a:rPr lang="en-US" dirty="0" err="1">
                <a:solidFill>
                  <a:schemeClr val="tx1"/>
                </a:solidFill>
              </a:rPr>
              <a:t>Pincode</a:t>
            </a:r>
            <a:r>
              <a:rPr lang="en-US" dirty="0">
                <a:solidFill>
                  <a:schemeClr val="tx1"/>
                </a:solidFill>
              </a:rPr>
              <a:t> van </a:t>
            </a:r>
            <a:r>
              <a:rPr lang="en-US" dirty="0" err="1">
                <a:solidFill>
                  <a:schemeClr val="tx1"/>
                </a:solidFill>
              </a:rPr>
              <a:t>bezoekers</a:t>
            </a:r>
            <a:r>
              <a:rPr lang="en-US" dirty="0">
                <a:solidFill>
                  <a:schemeClr val="tx1"/>
                </a:solidFill>
              </a:rPr>
              <a:t> </a:t>
            </a:r>
            <a:r>
              <a:rPr lang="en-US" dirty="0" err="1">
                <a:solidFill>
                  <a:schemeClr val="tx1"/>
                </a:solidFill>
              </a:rPr>
              <a:t>opvragen</a:t>
            </a:r>
            <a:endParaRPr lang="en-US" dirty="0">
              <a:solidFill>
                <a:schemeClr val="tx1"/>
              </a:solidFill>
            </a:endParaRPr>
          </a:p>
        </p:txBody>
      </p:sp>
    </p:spTree>
    <p:extLst>
      <p:ext uri="{BB962C8B-B14F-4D97-AF65-F5344CB8AC3E}">
        <p14:creationId xmlns:p14="http://schemas.microsoft.com/office/powerpoint/2010/main" val="1523337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lumMod val="95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4000" b="1" i="0" u="none" strike="noStrike" kern="1200" cap="none" spc="0" normalizeH="0" baseline="0" noProof="0" dirty="0">
                <a:ln>
                  <a:noFill/>
                </a:ln>
                <a:solidFill>
                  <a:srgbClr val="70AD47"/>
                </a:solidFill>
                <a:effectLst/>
                <a:uLnTx/>
                <a:uFillTx/>
                <a:latin typeface="Trebuchet MS" panose="020B0603020202020204" pitchFamily="34" charset="0"/>
                <a:ea typeface="+mj-ea"/>
                <a:cs typeface="+mj-cs"/>
              </a:rPr>
              <a:t>Digitaal wedstrijdblad aandachtspunten</a:t>
            </a:r>
            <a:endParaRPr kumimoji="0" lang="nl-BE" sz="3300" b="1" i="0" u="none" strike="noStrike" kern="1200" cap="none" spc="0" normalizeH="0" baseline="0" noProof="0" dirty="0">
              <a:ln>
                <a:noFill/>
              </a:ln>
              <a:solidFill>
                <a:prstClr val="white"/>
              </a:solidFill>
              <a:effectLst/>
              <a:uLnTx/>
              <a:uFillTx/>
              <a:latin typeface="Trebuchet MS" panose="020B0603020202020204" pitchFamily="34" charset="0"/>
              <a:ea typeface="+mj-ea"/>
              <a:cs typeface="+mj-cs"/>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nl-BE" sz="5400" b="1" i="0" u="none" strike="noStrike" kern="1200" cap="none" spc="0" normalizeH="0" baseline="0" noProof="0" dirty="0">
                <a:ln>
                  <a:noFill/>
                </a:ln>
                <a:solidFill>
                  <a:srgbClr val="FFC000"/>
                </a:solidFill>
                <a:effectLst/>
                <a:uLnTx/>
                <a:uFillTx/>
                <a:latin typeface="Calibri" panose="020F0502020204030204"/>
                <a:ea typeface="+mn-ea"/>
                <a:cs typeface="+mn-cs"/>
              </a:rPr>
              <a:t>JM12-M13</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1901797807"/>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200" b="1" dirty="0">
                <a:solidFill>
                  <a:schemeClr val="accent6"/>
                </a:solidFill>
                <a:latin typeface="Trebuchet MS" panose="020B0603020202020204" pitchFamily="34" charset="0"/>
              </a:rPr>
              <a:t>M13/JM12 aanpak wedstrijdsecretariaat</a:t>
            </a:r>
            <a:endParaRPr lang="nl-BE" sz="24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graphicFrame>
        <p:nvGraphicFramePr>
          <p:cNvPr id="6" name="Diagram 5">
            <a:extLst>
              <a:ext uri="{FF2B5EF4-FFF2-40B4-BE49-F238E27FC236}">
                <a16:creationId xmlns:a16="http://schemas.microsoft.com/office/drawing/2014/main" id="{3850E854-5949-C09D-5E93-6761FF3F199B}"/>
              </a:ext>
            </a:extLst>
          </p:cNvPr>
          <p:cNvGraphicFramePr/>
          <p:nvPr>
            <p:extLst>
              <p:ext uri="{D42A27DB-BD31-4B8C-83A1-F6EECF244321}">
                <p14:modId xmlns:p14="http://schemas.microsoft.com/office/powerpoint/2010/main" val="4149351277"/>
              </p:ext>
            </p:extLst>
          </p:nvPr>
        </p:nvGraphicFramePr>
        <p:xfrm>
          <a:off x="1759353" y="1377387"/>
          <a:ext cx="8484242" cy="5139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ijdelijke aanduiding voor dianummer 12">
            <a:extLst>
              <a:ext uri="{FF2B5EF4-FFF2-40B4-BE49-F238E27FC236}">
                <a16:creationId xmlns:a16="http://schemas.microsoft.com/office/drawing/2014/main" id="{5113EF68-BA5D-0624-73E6-67D358462033}"/>
              </a:ext>
            </a:extLst>
          </p:cNvPr>
          <p:cNvSpPr>
            <a:spLocks noGrp="1"/>
          </p:cNvSpPr>
          <p:nvPr>
            <p:ph type="sldNum" sz="quarter" idx="12"/>
          </p:nvPr>
        </p:nvSpPr>
        <p:spPr/>
        <p:txBody>
          <a:bodyPr/>
          <a:lstStyle/>
          <a:p>
            <a:fld id="{960B4CFA-4DB4-43DB-B516-DFF76F947536}" type="slidenum">
              <a:rPr lang="nl-BE" smtClean="0"/>
              <a:t>33</a:t>
            </a:fld>
            <a:endParaRPr lang="nl-BE"/>
          </a:p>
        </p:txBody>
      </p:sp>
      <p:sp>
        <p:nvSpPr>
          <p:cNvPr id="2" name="Pijl: rechts 1">
            <a:extLst>
              <a:ext uri="{FF2B5EF4-FFF2-40B4-BE49-F238E27FC236}">
                <a16:creationId xmlns:a16="http://schemas.microsoft.com/office/drawing/2014/main" id="{0DF67C78-2578-B717-A43A-C0897A5F93B5}"/>
              </a:ext>
            </a:extLst>
          </p:cNvPr>
          <p:cNvSpPr/>
          <p:nvPr/>
        </p:nvSpPr>
        <p:spPr>
          <a:xfrm>
            <a:off x="627715" y="3238018"/>
            <a:ext cx="906426" cy="567160"/>
          </a:xfrm>
          <a:prstGeom prst="rightArrow">
            <a:avLst/>
          </a:prstGeom>
          <a:solidFill>
            <a:srgbClr val="59F61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3725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200" b="1" dirty="0">
                <a:solidFill>
                  <a:schemeClr val="accent6"/>
                </a:solidFill>
                <a:latin typeface="Trebuchet MS" panose="020B0603020202020204" pitchFamily="34" charset="0"/>
              </a:rPr>
              <a:t>M13/JM12 digitaal wedstrijdblad</a:t>
            </a:r>
            <a:endParaRPr lang="nl-BE" sz="24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748272" y="1241169"/>
            <a:ext cx="10515600" cy="2705798"/>
          </a:xfrm>
        </p:spPr>
        <p:txBody>
          <a:bodyPr>
            <a:normAutofit/>
          </a:bodyPr>
          <a:lstStyle/>
          <a:p>
            <a:pPr>
              <a:lnSpc>
                <a:spcPct val="150000"/>
              </a:lnSpc>
            </a:pPr>
            <a:r>
              <a:rPr lang="nl-NL" sz="2900" u="sng" dirty="0">
                <a:solidFill>
                  <a:schemeClr val="accent6"/>
                </a:solidFill>
                <a:latin typeface="Trebuchet MS" panose="020B0603020202020204" pitchFamily="34" charset="0"/>
                <a:ea typeface="+mj-ea"/>
                <a:cs typeface="+mj-cs"/>
              </a:rPr>
              <a:t>Tijdens wedstrijd</a:t>
            </a:r>
            <a:r>
              <a:rPr lang="nl-NL" sz="2900" dirty="0">
                <a:solidFill>
                  <a:schemeClr val="accent6"/>
                </a:solidFill>
                <a:latin typeface="Trebuchet MS" panose="020B0603020202020204" pitchFamily="34" charset="0"/>
                <a:ea typeface="+mj-ea"/>
                <a:cs typeface="+mj-cs"/>
              </a:rPr>
              <a:t> - </a:t>
            </a:r>
            <a:r>
              <a:rPr lang="nl-NL" sz="2900" b="1" u="sng" dirty="0">
                <a:solidFill>
                  <a:schemeClr val="accent6"/>
                </a:solidFill>
                <a:latin typeface="Trebuchet MS" panose="020B0603020202020204" pitchFamily="34" charset="0"/>
                <a:ea typeface="+mj-ea"/>
                <a:cs typeface="+mj-cs"/>
              </a:rPr>
              <a:t>tijdsklok </a:t>
            </a:r>
          </a:p>
          <a:p>
            <a:pPr lvl="1">
              <a:lnSpc>
                <a:spcPct val="150000"/>
              </a:lnSpc>
            </a:pPr>
            <a:r>
              <a:rPr lang="nl-NL" sz="2000" dirty="0">
                <a:solidFill>
                  <a:schemeClr val="accent6"/>
                </a:solidFill>
                <a:latin typeface="Trebuchet MS" panose="020B0603020202020204" pitchFamily="34" charset="0"/>
                <a:ea typeface="+mj-ea"/>
                <a:cs typeface="+mj-cs"/>
              </a:rPr>
              <a:t>In digitaal wedstrijdblad is er slechts 1 time voorzien van 45 minuten</a:t>
            </a:r>
            <a:br>
              <a:rPr lang="nl-NL" sz="2000" dirty="0">
                <a:solidFill>
                  <a:schemeClr val="accent6"/>
                </a:solidFill>
                <a:latin typeface="Trebuchet MS" panose="020B0603020202020204" pitchFamily="34" charset="0"/>
                <a:ea typeface="+mj-ea"/>
                <a:cs typeface="+mj-cs"/>
              </a:rPr>
            </a:br>
            <a:r>
              <a:rPr lang="nl-NL" sz="2000" dirty="0">
                <a:solidFill>
                  <a:schemeClr val="accent6"/>
                </a:solidFill>
                <a:latin typeface="Trebuchet MS" panose="020B0603020202020204" pitchFamily="34" charset="0"/>
                <a:ea typeface="+mj-ea"/>
                <a:cs typeface="+mj-cs"/>
              </a:rPr>
              <a:t>Na 15’/30’ klok manueel stoppen. Bij aanvang volgende set klok terug starten</a:t>
            </a:r>
          </a:p>
          <a:p>
            <a:pPr lvl="1">
              <a:lnSpc>
                <a:spcPct val="150000"/>
              </a:lnSpc>
            </a:pPr>
            <a:endParaRPr lang="nl-NL" sz="2000" dirty="0">
              <a:solidFill>
                <a:schemeClr val="accent6"/>
              </a:solidFill>
              <a:latin typeface="Trebuchet MS" panose="020B0603020202020204" pitchFamily="34" charset="0"/>
              <a:ea typeface="+mj-ea"/>
              <a:cs typeface="+mj-cs"/>
            </a:endParaRPr>
          </a:p>
          <a:p>
            <a:pPr lvl="1">
              <a:lnSpc>
                <a:spcPct val="150000"/>
              </a:lnSpc>
            </a:pPr>
            <a:endParaRPr lang="nl-NL" sz="2000" dirty="0">
              <a:solidFill>
                <a:schemeClr val="accent6"/>
              </a:solidFill>
              <a:latin typeface="Trebuchet MS" panose="020B0603020202020204" pitchFamily="34" charset="0"/>
              <a:ea typeface="+mj-ea"/>
              <a:cs typeface="+mj-cs"/>
            </a:endParaRPr>
          </a:p>
          <a:p>
            <a:pPr marL="914400" lvl="2" indent="0">
              <a:buNone/>
            </a:pPr>
            <a:endParaRPr lang="nl-NL" dirty="0">
              <a:solidFill>
                <a:schemeClr val="accent6"/>
              </a:solidFill>
              <a:latin typeface="Trebuchet MS" panose="020B0603020202020204" pitchFamily="34" charset="0"/>
              <a:ea typeface="+mj-ea"/>
              <a:cs typeface="+mj-cs"/>
            </a:endParaRPr>
          </a:p>
        </p:txBody>
      </p:sp>
      <p:pic>
        <p:nvPicPr>
          <p:cNvPr id="6" name="Afbeelding 5">
            <a:extLst>
              <a:ext uri="{FF2B5EF4-FFF2-40B4-BE49-F238E27FC236}">
                <a16:creationId xmlns:a16="http://schemas.microsoft.com/office/drawing/2014/main" id="{8DC189FA-E520-1E3F-B687-D8ED364ED62A}"/>
              </a:ext>
            </a:extLst>
          </p:cNvPr>
          <p:cNvPicPr>
            <a:picLocks noChangeAspect="1"/>
          </p:cNvPicPr>
          <p:nvPr/>
        </p:nvPicPr>
        <p:blipFill>
          <a:blip r:embed="rId4"/>
          <a:stretch>
            <a:fillRect/>
          </a:stretch>
        </p:blipFill>
        <p:spPr>
          <a:xfrm>
            <a:off x="1406987" y="3133725"/>
            <a:ext cx="2085975" cy="590550"/>
          </a:xfrm>
          <a:prstGeom prst="rect">
            <a:avLst/>
          </a:prstGeom>
        </p:spPr>
      </p:pic>
      <p:sp>
        <p:nvSpPr>
          <p:cNvPr id="12" name="Tijdelijke aanduiding voor inhoud 10">
            <a:extLst>
              <a:ext uri="{FF2B5EF4-FFF2-40B4-BE49-F238E27FC236}">
                <a16:creationId xmlns:a16="http://schemas.microsoft.com/office/drawing/2014/main" id="{C48A30C3-90FF-8629-8FA2-845756C91AAF}"/>
              </a:ext>
            </a:extLst>
          </p:cNvPr>
          <p:cNvSpPr txBox="1">
            <a:spLocks/>
          </p:cNvSpPr>
          <p:nvPr/>
        </p:nvSpPr>
        <p:spPr>
          <a:xfrm>
            <a:off x="858243" y="4092170"/>
            <a:ext cx="10515600" cy="2578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l-NL" sz="2900" u="sng" dirty="0">
                <a:solidFill>
                  <a:schemeClr val="accent6"/>
                </a:solidFill>
                <a:latin typeface="Trebuchet MS" panose="020B0603020202020204" pitchFamily="34" charset="0"/>
              </a:rPr>
              <a:t>Tijdens wedstrijd</a:t>
            </a:r>
            <a:r>
              <a:rPr lang="nl-NL" sz="2900" dirty="0">
                <a:solidFill>
                  <a:schemeClr val="accent6"/>
                </a:solidFill>
                <a:latin typeface="Trebuchet MS" panose="020B0603020202020204" pitchFamily="34" charset="0"/>
              </a:rPr>
              <a:t> </a:t>
            </a:r>
            <a:r>
              <a:rPr lang="nl-NL" sz="2900" dirty="0">
                <a:solidFill>
                  <a:schemeClr val="accent6"/>
                </a:solidFill>
                <a:latin typeface="Trebuchet MS" panose="020B0603020202020204" pitchFamily="34" charset="0"/>
                <a:ea typeface="+mj-ea"/>
                <a:cs typeface="+mj-cs"/>
              </a:rPr>
              <a:t>- </a:t>
            </a:r>
            <a:r>
              <a:rPr lang="nl-NL" sz="2900" b="1" u="sng" dirty="0">
                <a:solidFill>
                  <a:schemeClr val="accent6"/>
                </a:solidFill>
                <a:latin typeface="Trebuchet MS" panose="020B0603020202020204" pitchFamily="34" charset="0"/>
                <a:ea typeface="+mj-ea"/>
                <a:cs typeface="+mj-cs"/>
              </a:rPr>
              <a:t>acties</a:t>
            </a:r>
            <a:r>
              <a:rPr lang="nl-NL" sz="2900" dirty="0">
                <a:solidFill>
                  <a:schemeClr val="accent6"/>
                </a:solidFill>
                <a:latin typeface="Trebuchet MS" panose="020B0603020202020204" pitchFamily="34" charset="0"/>
                <a:ea typeface="+mj-ea"/>
                <a:cs typeface="+mj-cs"/>
              </a:rPr>
              <a:t> </a:t>
            </a:r>
            <a:endParaRPr lang="nl-NL" sz="2000" dirty="0">
              <a:solidFill>
                <a:schemeClr val="accent6"/>
              </a:solidFill>
              <a:latin typeface="Trebuchet MS" panose="020B0603020202020204" pitchFamily="34" charset="0"/>
              <a:ea typeface="+mj-ea"/>
              <a:cs typeface="+mj-cs"/>
            </a:endParaRPr>
          </a:p>
          <a:p>
            <a:pPr lvl="1">
              <a:lnSpc>
                <a:spcPct val="150000"/>
              </a:lnSpc>
            </a:pPr>
            <a:r>
              <a:rPr lang="nl-NL" sz="2000" dirty="0">
                <a:solidFill>
                  <a:schemeClr val="accent6"/>
                </a:solidFill>
                <a:latin typeface="Trebuchet MS" panose="020B0603020202020204" pitchFamily="34" charset="0"/>
                <a:ea typeface="+mj-ea"/>
                <a:cs typeface="+mj-cs"/>
              </a:rPr>
              <a:t>Doelpunten worden </a:t>
            </a:r>
            <a:r>
              <a:rPr lang="nl-NL" sz="2000" b="1" dirty="0">
                <a:solidFill>
                  <a:srgbClr val="FF0000"/>
                </a:solidFill>
                <a:latin typeface="Trebuchet MS" panose="020B0603020202020204" pitchFamily="34" charset="0"/>
                <a:ea typeface="+mj-ea"/>
                <a:cs typeface="+mj-cs"/>
              </a:rPr>
              <a:t>niet</a:t>
            </a:r>
            <a:r>
              <a:rPr lang="nl-NL" sz="2000" dirty="0">
                <a:solidFill>
                  <a:schemeClr val="accent6"/>
                </a:solidFill>
                <a:latin typeface="Trebuchet MS" panose="020B0603020202020204" pitchFamily="34" charset="0"/>
                <a:ea typeface="+mj-ea"/>
                <a:cs typeface="+mj-cs"/>
              </a:rPr>
              <a:t> geregistreerd tijdens wedstrijd op digitaal wedstrijdblad, </a:t>
            </a:r>
            <a:r>
              <a:rPr lang="nl-NL" sz="2000" b="1" u="sng" dirty="0">
                <a:solidFill>
                  <a:schemeClr val="accent6"/>
                </a:solidFill>
                <a:latin typeface="Trebuchet MS" panose="020B0603020202020204" pitchFamily="34" charset="0"/>
                <a:ea typeface="+mj-ea"/>
                <a:cs typeface="+mj-cs"/>
              </a:rPr>
              <a:t>enkel</a:t>
            </a:r>
            <a:r>
              <a:rPr lang="nl-NL" sz="2000" dirty="0">
                <a:solidFill>
                  <a:schemeClr val="accent6"/>
                </a:solidFill>
                <a:latin typeface="Trebuchet MS" panose="020B0603020202020204" pitchFamily="34" charset="0"/>
                <a:ea typeface="+mj-ea"/>
                <a:cs typeface="+mj-cs"/>
              </a:rPr>
              <a:t> </a:t>
            </a:r>
            <a:r>
              <a:rPr lang="nl-NL" sz="2000" b="1" u="sng" dirty="0">
                <a:solidFill>
                  <a:schemeClr val="accent6"/>
                </a:solidFill>
                <a:latin typeface="Trebuchet MS" panose="020B0603020202020204" pitchFamily="34" charset="0"/>
                <a:ea typeface="+mj-ea"/>
                <a:cs typeface="+mj-cs"/>
              </a:rPr>
              <a:t>de wedstrijdpunten,</a:t>
            </a:r>
            <a:r>
              <a:rPr lang="nl-NL" sz="2000" dirty="0">
                <a:solidFill>
                  <a:schemeClr val="accent6"/>
                </a:solidFill>
                <a:latin typeface="Trebuchet MS" panose="020B0603020202020204" pitchFamily="34" charset="0"/>
                <a:ea typeface="+mj-ea"/>
                <a:cs typeface="+mj-cs"/>
              </a:rPr>
              <a:t> </a:t>
            </a:r>
            <a:r>
              <a:rPr lang="nl-NL" sz="2000" dirty="0" err="1">
                <a:solidFill>
                  <a:schemeClr val="accent6"/>
                </a:solidFill>
                <a:latin typeface="Trebuchet MS" panose="020B0603020202020204" pitchFamily="34" charset="0"/>
                <a:ea typeface="+mj-ea"/>
                <a:cs typeface="+mj-cs"/>
              </a:rPr>
              <a:t>vb</a:t>
            </a:r>
            <a:r>
              <a:rPr lang="nl-NL" sz="2000" dirty="0">
                <a:solidFill>
                  <a:schemeClr val="accent6"/>
                </a:solidFill>
                <a:latin typeface="Trebuchet MS" panose="020B0603020202020204" pitchFamily="34" charset="0"/>
                <a:ea typeface="+mj-ea"/>
                <a:cs typeface="+mj-cs"/>
              </a:rPr>
              <a:t> slide 28</a:t>
            </a:r>
          </a:p>
          <a:p>
            <a:pPr lvl="1">
              <a:lnSpc>
                <a:spcPct val="150000"/>
              </a:lnSpc>
            </a:pPr>
            <a:r>
              <a:rPr lang="nl-NL" sz="2000" dirty="0">
                <a:solidFill>
                  <a:schemeClr val="accent6"/>
                </a:solidFill>
                <a:latin typeface="Trebuchet MS" panose="020B0603020202020204" pitchFamily="34" charset="0"/>
                <a:ea typeface="+mj-ea"/>
                <a:cs typeface="+mj-cs"/>
              </a:rPr>
              <a:t>Waarschuwingen, straftijden en diskwalificaties worden wel geregistreerd</a:t>
            </a:r>
            <a:endParaRPr lang="nl-NL" sz="2200" dirty="0">
              <a:solidFill>
                <a:schemeClr val="accent6"/>
              </a:solidFill>
              <a:latin typeface="Trebuchet MS" panose="020B0603020202020204" pitchFamily="34" charset="0"/>
              <a:ea typeface="+mj-ea"/>
              <a:cs typeface="+mj-cs"/>
            </a:endParaRPr>
          </a:p>
          <a:p>
            <a:pPr marL="914400" lvl="2" indent="0">
              <a:buFont typeface="Arial" panose="020B0604020202020204" pitchFamily="34" charset="0"/>
              <a:buNone/>
            </a:pPr>
            <a:endParaRPr lang="nl-NL" dirty="0">
              <a:solidFill>
                <a:schemeClr val="accent6"/>
              </a:solidFill>
              <a:latin typeface="Trebuchet MS" panose="020B0603020202020204" pitchFamily="34" charset="0"/>
              <a:ea typeface="+mj-ea"/>
              <a:cs typeface="+mj-cs"/>
            </a:endParaRPr>
          </a:p>
        </p:txBody>
      </p:sp>
      <p:pic>
        <p:nvPicPr>
          <p:cNvPr id="13" name="Afbeelding 12">
            <a:extLst>
              <a:ext uri="{FF2B5EF4-FFF2-40B4-BE49-F238E27FC236}">
                <a16:creationId xmlns:a16="http://schemas.microsoft.com/office/drawing/2014/main" id="{5813A167-4354-3750-F182-E9CF1D4D9D39}"/>
              </a:ext>
            </a:extLst>
          </p:cNvPr>
          <p:cNvPicPr>
            <a:picLocks noChangeAspect="1"/>
          </p:cNvPicPr>
          <p:nvPr/>
        </p:nvPicPr>
        <p:blipFill>
          <a:blip r:embed="rId5"/>
          <a:stretch>
            <a:fillRect/>
          </a:stretch>
        </p:blipFill>
        <p:spPr>
          <a:xfrm>
            <a:off x="4185245" y="3177783"/>
            <a:ext cx="2171700" cy="600075"/>
          </a:xfrm>
          <a:prstGeom prst="rect">
            <a:avLst/>
          </a:prstGeom>
        </p:spPr>
      </p:pic>
      <p:sp>
        <p:nvSpPr>
          <p:cNvPr id="16" name="Rechthoek: afgeronde hoeken 15">
            <a:extLst>
              <a:ext uri="{FF2B5EF4-FFF2-40B4-BE49-F238E27FC236}">
                <a16:creationId xmlns:a16="http://schemas.microsoft.com/office/drawing/2014/main" id="{BFCFE233-7F59-EDAD-311D-437849AB3B7C}"/>
              </a:ext>
            </a:extLst>
          </p:cNvPr>
          <p:cNvSpPr/>
          <p:nvPr/>
        </p:nvSpPr>
        <p:spPr>
          <a:xfrm>
            <a:off x="1406987" y="3126819"/>
            <a:ext cx="595433" cy="59055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hthoek: afgeronde hoeken 16">
            <a:extLst>
              <a:ext uri="{FF2B5EF4-FFF2-40B4-BE49-F238E27FC236}">
                <a16:creationId xmlns:a16="http://schemas.microsoft.com/office/drawing/2014/main" id="{B57C980B-133B-A9FC-47BB-90247A48CBAC}"/>
              </a:ext>
            </a:extLst>
          </p:cNvPr>
          <p:cNvSpPr/>
          <p:nvPr/>
        </p:nvSpPr>
        <p:spPr>
          <a:xfrm>
            <a:off x="4205573" y="3177783"/>
            <a:ext cx="684019" cy="59055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Tijdelijke aanduiding voor dianummer 19">
            <a:extLst>
              <a:ext uri="{FF2B5EF4-FFF2-40B4-BE49-F238E27FC236}">
                <a16:creationId xmlns:a16="http://schemas.microsoft.com/office/drawing/2014/main" id="{0E491B76-25E1-32C9-2548-B07BB76C7085}"/>
              </a:ext>
            </a:extLst>
          </p:cNvPr>
          <p:cNvSpPr>
            <a:spLocks noGrp="1"/>
          </p:cNvSpPr>
          <p:nvPr>
            <p:ph type="sldNum" sz="quarter" idx="12"/>
          </p:nvPr>
        </p:nvSpPr>
        <p:spPr/>
        <p:txBody>
          <a:bodyPr/>
          <a:lstStyle/>
          <a:p>
            <a:fld id="{960B4CFA-4DB4-43DB-B516-DFF76F947536}" type="slidenum">
              <a:rPr lang="nl-BE" smtClean="0"/>
              <a:t>34</a:t>
            </a:fld>
            <a:endParaRPr lang="nl-BE"/>
          </a:p>
        </p:txBody>
      </p:sp>
    </p:spTree>
    <p:extLst>
      <p:ext uri="{BB962C8B-B14F-4D97-AF65-F5344CB8AC3E}">
        <p14:creationId xmlns:p14="http://schemas.microsoft.com/office/powerpoint/2010/main" val="48146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200" b="1" dirty="0">
                <a:solidFill>
                  <a:schemeClr val="accent6"/>
                </a:solidFill>
                <a:latin typeface="Trebuchet MS" panose="020B0603020202020204" pitchFamily="34" charset="0"/>
              </a:rPr>
              <a:t>M13/JM12 digitaal wedstrijdblad</a:t>
            </a:r>
            <a:endParaRPr lang="nl-BE" sz="24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748272" y="1241169"/>
            <a:ext cx="10515600" cy="3032567"/>
          </a:xfrm>
        </p:spPr>
        <p:txBody>
          <a:bodyPr>
            <a:normAutofit/>
          </a:bodyPr>
          <a:lstStyle/>
          <a:p>
            <a:pPr>
              <a:lnSpc>
                <a:spcPct val="150000"/>
              </a:lnSpc>
            </a:pPr>
            <a:r>
              <a:rPr lang="nl-NL" sz="2900" u="sng" dirty="0">
                <a:solidFill>
                  <a:schemeClr val="accent6"/>
                </a:solidFill>
                <a:latin typeface="Trebuchet MS" panose="020B0603020202020204" pitchFamily="34" charset="0"/>
                <a:ea typeface="+mj-ea"/>
                <a:cs typeface="+mj-cs"/>
              </a:rPr>
              <a:t>Stap 4:</a:t>
            </a:r>
            <a:endParaRPr lang="nl-NL" dirty="0">
              <a:solidFill>
                <a:schemeClr val="accent6"/>
              </a:solidFill>
              <a:latin typeface="Trebuchet MS" panose="020B0603020202020204" pitchFamily="34" charset="0"/>
              <a:ea typeface="+mj-ea"/>
              <a:cs typeface="+mj-cs"/>
            </a:endParaRPr>
          </a:p>
        </p:txBody>
      </p:sp>
      <p:graphicFrame>
        <p:nvGraphicFramePr>
          <p:cNvPr id="3" name="Tabel 3">
            <a:extLst>
              <a:ext uri="{FF2B5EF4-FFF2-40B4-BE49-F238E27FC236}">
                <a16:creationId xmlns:a16="http://schemas.microsoft.com/office/drawing/2014/main" id="{6D038F41-3712-F439-2EEC-8BA5181AAF26}"/>
              </a:ext>
            </a:extLst>
          </p:cNvPr>
          <p:cNvGraphicFramePr>
            <a:graphicFrameLocks noGrp="1"/>
          </p:cNvGraphicFramePr>
          <p:nvPr>
            <p:extLst>
              <p:ext uri="{D42A27DB-BD31-4B8C-83A1-F6EECF244321}">
                <p14:modId xmlns:p14="http://schemas.microsoft.com/office/powerpoint/2010/main" val="3768590251"/>
              </p:ext>
            </p:extLst>
          </p:nvPr>
        </p:nvGraphicFramePr>
        <p:xfrm>
          <a:off x="1066552" y="2191212"/>
          <a:ext cx="9879039" cy="914400"/>
        </p:xfrm>
        <a:graphic>
          <a:graphicData uri="http://schemas.openxmlformats.org/drawingml/2006/table">
            <a:tbl>
              <a:tblPr firstRow="1" bandRow="1">
                <a:tableStyleId>{93296810-A885-4BE3-A3E7-6D5BEEA58F35}</a:tableStyleId>
              </a:tblPr>
              <a:tblGrid>
                <a:gridCol w="1261641">
                  <a:extLst>
                    <a:ext uri="{9D8B030D-6E8A-4147-A177-3AD203B41FA5}">
                      <a16:colId xmlns:a16="http://schemas.microsoft.com/office/drawing/2014/main" val="285669826"/>
                    </a:ext>
                  </a:extLst>
                </a:gridCol>
                <a:gridCol w="1034899">
                  <a:extLst>
                    <a:ext uri="{9D8B030D-6E8A-4147-A177-3AD203B41FA5}">
                      <a16:colId xmlns:a16="http://schemas.microsoft.com/office/drawing/2014/main" val="1441052468"/>
                    </a:ext>
                  </a:extLst>
                </a:gridCol>
                <a:gridCol w="1353045">
                  <a:extLst>
                    <a:ext uri="{9D8B030D-6E8A-4147-A177-3AD203B41FA5}">
                      <a16:colId xmlns:a16="http://schemas.microsoft.com/office/drawing/2014/main" val="3961151225"/>
                    </a:ext>
                  </a:extLst>
                </a:gridCol>
                <a:gridCol w="1148270">
                  <a:extLst>
                    <a:ext uri="{9D8B030D-6E8A-4147-A177-3AD203B41FA5}">
                      <a16:colId xmlns:a16="http://schemas.microsoft.com/office/drawing/2014/main" val="4027879947"/>
                    </a:ext>
                  </a:extLst>
                </a:gridCol>
                <a:gridCol w="1353045">
                  <a:extLst>
                    <a:ext uri="{9D8B030D-6E8A-4147-A177-3AD203B41FA5}">
                      <a16:colId xmlns:a16="http://schemas.microsoft.com/office/drawing/2014/main" val="953106764"/>
                    </a:ext>
                  </a:extLst>
                </a:gridCol>
                <a:gridCol w="1148270">
                  <a:extLst>
                    <a:ext uri="{9D8B030D-6E8A-4147-A177-3AD203B41FA5}">
                      <a16:colId xmlns:a16="http://schemas.microsoft.com/office/drawing/2014/main" val="3442038413"/>
                    </a:ext>
                  </a:extLst>
                </a:gridCol>
                <a:gridCol w="1324008">
                  <a:extLst>
                    <a:ext uri="{9D8B030D-6E8A-4147-A177-3AD203B41FA5}">
                      <a16:colId xmlns:a16="http://schemas.microsoft.com/office/drawing/2014/main" val="914659422"/>
                    </a:ext>
                  </a:extLst>
                </a:gridCol>
                <a:gridCol w="1255861">
                  <a:extLst>
                    <a:ext uri="{9D8B030D-6E8A-4147-A177-3AD203B41FA5}">
                      <a16:colId xmlns:a16="http://schemas.microsoft.com/office/drawing/2014/main" val="3883262633"/>
                    </a:ext>
                  </a:extLst>
                </a:gridCol>
              </a:tblGrid>
              <a:tr h="0">
                <a:tc>
                  <a:txBody>
                    <a:bodyPr/>
                    <a:lstStyle/>
                    <a:p>
                      <a:pPr algn="ctr"/>
                      <a:r>
                        <a:rPr lang="nl-NL" sz="1600" dirty="0"/>
                        <a:t>voorbeeld</a:t>
                      </a:r>
                      <a:endParaRPr lang="nl-BE" sz="1600" dirty="0"/>
                    </a:p>
                  </a:txBody>
                  <a:tcPr/>
                </a:tc>
                <a:tc>
                  <a:txBody>
                    <a:bodyPr/>
                    <a:lstStyle/>
                    <a:p>
                      <a:pPr algn="ctr"/>
                      <a:r>
                        <a:rPr lang="nl-NL" sz="1600" dirty="0"/>
                        <a:t>Score set 1</a:t>
                      </a:r>
                      <a:endParaRPr lang="nl-BE" sz="1600" dirty="0"/>
                    </a:p>
                  </a:txBody>
                  <a:tcPr/>
                </a:tc>
                <a:tc>
                  <a:txBody>
                    <a:bodyPr/>
                    <a:lstStyle/>
                    <a:p>
                      <a:pPr algn="ctr"/>
                      <a:r>
                        <a:rPr lang="nl-NL" sz="1600" dirty="0" err="1"/>
                        <a:t>Wedstrijdptn</a:t>
                      </a:r>
                      <a:endParaRPr lang="nl-BE" sz="1600" dirty="0"/>
                    </a:p>
                  </a:txBody>
                  <a:tcPr/>
                </a:tc>
                <a:tc>
                  <a:txBody>
                    <a:bodyPr/>
                    <a:lstStyle/>
                    <a:p>
                      <a:pPr algn="ctr"/>
                      <a:r>
                        <a:rPr lang="nl-NL" sz="1600" dirty="0"/>
                        <a:t>Score set 2</a:t>
                      </a:r>
                      <a:endParaRPr lang="nl-BE" sz="1600" dirty="0"/>
                    </a:p>
                  </a:txBody>
                  <a:tcPr/>
                </a:tc>
                <a:tc>
                  <a:txBody>
                    <a:bodyPr/>
                    <a:lstStyle/>
                    <a:p>
                      <a:pPr algn="ctr"/>
                      <a:r>
                        <a:rPr lang="nl-NL" sz="1600" dirty="0" err="1"/>
                        <a:t>Wedstrijdptn</a:t>
                      </a:r>
                      <a:endParaRPr lang="nl-BE" sz="1600" dirty="0"/>
                    </a:p>
                  </a:txBody>
                  <a:tcPr/>
                </a:tc>
                <a:tc>
                  <a:txBody>
                    <a:bodyPr/>
                    <a:lstStyle/>
                    <a:p>
                      <a:pPr algn="ctr"/>
                      <a:r>
                        <a:rPr lang="nl-NL" sz="1600" dirty="0"/>
                        <a:t>Score set 3</a:t>
                      </a:r>
                      <a:endParaRPr lang="nl-BE" sz="1600" dirty="0"/>
                    </a:p>
                  </a:txBody>
                  <a:tcPr/>
                </a:tc>
                <a:tc>
                  <a:txBody>
                    <a:bodyPr/>
                    <a:lstStyle/>
                    <a:p>
                      <a:pPr algn="ctr"/>
                      <a:r>
                        <a:rPr lang="nl-NL" sz="1600" dirty="0" err="1"/>
                        <a:t>wedstrijdptn</a:t>
                      </a:r>
                      <a:endParaRPr lang="nl-BE" sz="1600" dirty="0"/>
                    </a:p>
                  </a:txBody>
                  <a:tcPr/>
                </a:tc>
                <a:tc>
                  <a:txBody>
                    <a:bodyPr/>
                    <a:lstStyle/>
                    <a:p>
                      <a:pPr algn="ctr"/>
                      <a:r>
                        <a:rPr lang="nl-NL" sz="1600" dirty="0">
                          <a:solidFill>
                            <a:srgbClr val="FFFF00"/>
                          </a:solidFill>
                        </a:rPr>
                        <a:t>Einduitslag</a:t>
                      </a:r>
                      <a:endParaRPr lang="nl-BE" sz="1600" dirty="0">
                        <a:solidFill>
                          <a:srgbClr val="FFFF00"/>
                        </a:solidFill>
                      </a:endParaRPr>
                    </a:p>
                  </a:txBody>
                  <a:tcPr/>
                </a:tc>
                <a:extLst>
                  <a:ext uri="{0D108BD9-81ED-4DB2-BD59-A6C34878D82A}">
                    <a16:rowId xmlns:a16="http://schemas.microsoft.com/office/drawing/2014/main" val="3329115325"/>
                  </a:ext>
                </a:extLst>
              </a:tr>
              <a:tr h="0">
                <a:tc>
                  <a:txBody>
                    <a:bodyPr/>
                    <a:lstStyle/>
                    <a:p>
                      <a:pPr algn="ctr"/>
                      <a:r>
                        <a:rPr lang="nl-NL" sz="1600" dirty="0"/>
                        <a:t>Voorbeeld 1</a:t>
                      </a:r>
                      <a:endParaRPr lang="nl-BE" sz="1600" dirty="0"/>
                    </a:p>
                  </a:txBody>
                  <a:tcPr/>
                </a:tc>
                <a:tc>
                  <a:txBody>
                    <a:bodyPr/>
                    <a:lstStyle/>
                    <a:p>
                      <a:pPr algn="ctr"/>
                      <a:r>
                        <a:rPr lang="nl-NL" sz="1600" dirty="0"/>
                        <a:t>7-5</a:t>
                      </a:r>
                      <a:endParaRPr lang="nl-BE" sz="1600" dirty="0"/>
                    </a:p>
                  </a:txBody>
                  <a:tcPr/>
                </a:tc>
                <a:tc>
                  <a:txBody>
                    <a:bodyPr/>
                    <a:lstStyle/>
                    <a:p>
                      <a:pPr algn="ctr"/>
                      <a:r>
                        <a:rPr lang="nl-NL" sz="1600" dirty="0"/>
                        <a:t>2-0</a:t>
                      </a:r>
                      <a:endParaRPr lang="nl-BE" sz="1600" dirty="0"/>
                    </a:p>
                  </a:txBody>
                  <a:tcPr>
                    <a:solidFill>
                      <a:schemeClr val="accent4"/>
                    </a:solidFill>
                  </a:tcPr>
                </a:tc>
                <a:tc>
                  <a:txBody>
                    <a:bodyPr/>
                    <a:lstStyle/>
                    <a:p>
                      <a:pPr algn="ctr"/>
                      <a:r>
                        <a:rPr lang="nl-NL" sz="1600" dirty="0"/>
                        <a:t>6-6</a:t>
                      </a:r>
                      <a:endParaRPr lang="nl-BE" sz="1600" dirty="0"/>
                    </a:p>
                  </a:txBody>
                  <a:tcPr/>
                </a:tc>
                <a:tc>
                  <a:txBody>
                    <a:bodyPr/>
                    <a:lstStyle/>
                    <a:p>
                      <a:pPr algn="ctr"/>
                      <a:r>
                        <a:rPr lang="nl-NL" sz="1600" dirty="0"/>
                        <a:t>1-1</a:t>
                      </a:r>
                      <a:endParaRPr lang="nl-BE" sz="1600" dirty="0"/>
                    </a:p>
                  </a:txBody>
                  <a:tcPr>
                    <a:solidFill>
                      <a:schemeClr val="accent4"/>
                    </a:solidFill>
                  </a:tcPr>
                </a:tc>
                <a:tc>
                  <a:txBody>
                    <a:bodyPr/>
                    <a:lstStyle/>
                    <a:p>
                      <a:pPr algn="ctr"/>
                      <a:r>
                        <a:rPr lang="nl-NL" sz="1600" dirty="0"/>
                        <a:t>8-6</a:t>
                      </a:r>
                      <a:endParaRPr lang="nl-BE" sz="1600" dirty="0"/>
                    </a:p>
                  </a:txBody>
                  <a:tcPr/>
                </a:tc>
                <a:tc>
                  <a:txBody>
                    <a:bodyPr/>
                    <a:lstStyle/>
                    <a:p>
                      <a:pPr algn="ctr"/>
                      <a:r>
                        <a:rPr lang="nl-NL" sz="1600" dirty="0"/>
                        <a:t>2-0</a:t>
                      </a:r>
                      <a:endParaRPr lang="nl-BE" sz="1600" dirty="0"/>
                    </a:p>
                  </a:txBody>
                  <a:tcPr>
                    <a:solidFill>
                      <a:schemeClr val="accent4"/>
                    </a:solidFill>
                  </a:tcPr>
                </a:tc>
                <a:tc>
                  <a:txBody>
                    <a:bodyPr/>
                    <a:lstStyle/>
                    <a:p>
                      <a:pPr algn="ctr"/>
                      <a:r>
                        <a:rPr lang="nl-NL" sz="1600" dirty="0"/>
                        <a:t>5-1</a:t>
                      </a:r>
                      <a:endParaRPr lang="nl-BE" sz="1600" dirty="0"/>
                    </a:p>
                  </a:txBody>
                  <a:tcPr>
                    <a:solidFill>
                      <a:srgbClr val="FFFF00"/>
                    </a:solidFill>
                  </a:tcPr>
                </a:tc>
                <a:extLst>
                  <a:ext uri="{0D108BD9-81ED-4DB2-BD59-A6C34878D82A}">
                    <a16:rowId xmlns:a16="http://schemas.microsoft.com/office/drawing/2014/main" val="1691794783"/>
                  </a:ext>
                </a:extLst>
              </a:tr>
            </a:tbl>
          </a:graphicData>
        </a:graphic>
      </p:graphicFrame>
      <p:sp>
        <p:nvSpPr>
          <p:cNvPr id="2" name="Rechthoek: afgeronde hoeken 1">
            <a:extLst>
              <a:ext uri="{FF2B5EF4-FFF2-40B4-BE49-F238E27FC236}">
                <a16:creationId xmlns:a16="http://schemas.microsoft.com/office/drawing/2014/main" id="{B87073C7-6C61-AE1B-48AC-4FCD465E1741}"/>
              </a:ext>
            </a:extLst>
          </p:cNvPr>
          <p:cNvSpPr/>
          <p:nvPr/>
        </p:nvSpPr>
        <p:spPr>
          <a:xfrm>
            <a:off x="9653504" y="2060294"/>
            <a:ext cx="1292087" cy="123356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a:extLst>
              <a:ext uri="{FF2B5EF4-FFF2-40B4-BE49-F238E27FC236}">
                <a16:creationId xmlns:a16="http://schemas.microsoft.com/office/drawing/2014/main" id="{CBF6126D-A7AA-A70D-F90F-5581B24A5DFD}"/>
              </a:ext>
            </a:extLst>
          </p:cNvPr>
          <p:cNvPicPr>
            <a:picLocks noChangeAspect="1"/>
          </p:cNvPicPr>
          <p:nvPr/>
        </p:nvPicPr>
        <p:blipFill>
          <a:blip r:embed="rId4"/>
          <a:stretch>
            <a:fillRect/>
          </a:stretch>
        </p:blipFill>
        <p:spPr>
          <a:xfrm>
            <a:off x="0" y="100186"/>
            <a:ext cx="11596518" cy="5057404"/>
          </a:xfrm>
          <a:prstGeom prst="rect">
            <a:avLst/>
          </a:prstGeom>
        </p:spPr>
      </p:pic>
      <p:sp>
        <p:nvSpPr>
          <p:cNvPr id="6" name="Rechthoek: afgeronde hoeken 5">
            <a:extLst>
              <a:ext uri="{FF2B5EF4-FFF2-40B4-BE49-F238E27FC236}">
                <a16:creationId xmlns:a16="http://schemas.microsoft.com/office/drawing/2014/main" id="{7B129BB6-1D42-0AE0-4326-7079FEFE4A1A}"/>
              </a:ext>
            </a:extLst>
          </p:cNvPr>
          <p:cNvSpPr/>
          <p:nvPr/>
        </p:nvSpPr>
        <p:spPr>
          <a:xfrm>
            <a:off x="11855" y="357315"/>
            <a:ext cx="3981967" cy="2280213"/>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afgeronde hoeken 11">
            <a:extLst>
              <a:ext uri="{FF2B5EF4-FFF2-40B4-BE49-F238E27FC236}">
                <a16:creationId xmlns:a16="http://schemas.microsoft.com/office/drawing/2014/main" id="{DA8C27DE-8DC4-D4BB-633A-05CBD19D292E}"/>
              </a:ext>
            </a:extLst>
          </p:cNvPr>
          <p:cNvSpPr/>
          <p:nvPr/>
        </p:nvSpPr>
        <p:spPr>
          <a:xfrm>
            <a:off x="7257635" y="2259741"/>
            <a:ext cx="891251" cy="497711"/>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ADE8DAA5-1095-B127-CD5E-617CF72034C6}"/>
              </a:ext>
            </a:extLst>
          </p:cNvPr>
          <p:cNvPicPr>
            <a:picLocks noChangeAspect="1"/>
          </p:cNvPicPr>
          <p:nvPr/>
        </p:nvPicPr>
        <p:blipFill>
          <a:blip r:embed="rId5"/>
          <a:stretch>
            <a:fillRect/>
          </a:stretch>
        </p:blipFill>
        <p:spPr>
          <a:xfrm>
            <a:off x="-11855" y="49314"/>
            <a:ext cx="12192000" cy="6836111"/>
          </a:xfrm>
          <a:prstGeom prst="rect">
            <a:avLst/>
          </a:prstGeom>
        </p:spPr>
      </p:pic>
      <p:sp>
        <p:nvSpPr>
          <p:cNvPr id="15" name="Rechthoek: afgeronde hoeken 14">
            <a:extLst>
              <a:ext uri="{FF2B5EF4-FFF2-40B4-BE49-F238E27FC236}">
                <a16:creationId xmlns:a16="http://schemas.microsoft.com/office/drawing/2014/main" id="{9F335427-5E4F-BE65-89DE-6E992516A309}"/>
              </a:ext>
            </a:extLst>
          </p:cNvPr>
          <p:cNvSpPr/>
          <p:nvPr/>
        </p:nvSpPr>
        <p:spPr>
          <a:xfrm>
            <a:off x="9491241" y="2625322"/>
            <a:ext cx="1292087" cy="1067077"/>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Afbeelding 16">
            <a:extLst>
              <a:ext uri="{FF2B5EF4-FFF2-40B4-BE49-F238E27FC236}">
                <a16:creationId xmlns:a16="http://schemas.microsoft.com/office/drawing/2014/main" id="{35CBBC98-EEE2-317B-5AE9-5796CA5C21FB}"/>
              </a:ext>
            </a:extLst>
          </p:cNvPr>
          <p:cNvPicPr>
            <a:picLocks noChangeAspect="1"/>
          </p:cNvPicPr>
          <p:nvPr/>
        </p:nvPicPr>
        <p:blipFill rotWithShape="1">
          <a:blip r:embed="rId6"/>
          <a:srcRect l="664" t="-8411" b="-8411"/>
          <a:stretch/>
        </p:blipFill>
        <p:spPr>
          <a:xfrm>
            <a:off x="28656" y="-56408"/>
            <a:ext cx="12110977" cy="6814222"/>
          </a:xfrm>
          <a:prstGeom prst="rect">
            <a:avLst/>
          </a:prstGeom>
        </p:spPr>
      </p:pic>
      <p:sp>
        <p:nvSpPr>
          <p:cNvPr id="18" name="Rechthoek: afgeronde hoeken 17">
            <a:extLst>
              <a:ext uri="{FF2B5EF4-FFF2-40B4-BE49-F238E27FC236}">
                <a16:creationId xmlns:a16="http://schemas.microsoft.com/office/drawing/2014/main" id="{11599C50-269D-34B7-16BD-56FCDA63E2F1}"/>
              </a:ext>
            </a:extLst>
          </p:cNvPr>
          <p:cNvSpPr/>
          <p:nvPr/>
        </p:nvSpPr>
        <p:spPr>
          <a:xfrm>
            <a:off x="11855" y="1216717"/>
            <a:ext cx="3981967" cy="2304665"/>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hthoek: afgeronde hoeken 18">
            <a:extLst>
              <a:ext uri="{FF2B5EF4-FFF2-40B4-BE49-F238E27FC236}">
                <a16:creationId xmlns:a16="http://schemas.microsoft.com/office/drawing/2014/main" id="{601BEB6A-5C22-9C41-1535-AD947F64C421}"/>
              </a:ext>
            </a:extLst>
          </p:cNvPr>
          <p:cNvSpPr/>
          <p:nvPr/>
        </p:nvSpPr>
        <p:spPr>
          <a:xfrm>
            <a:off x="7595616" y="3174141"/>
            <a:ext cx="999744" cy="347241"/>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Tijdelijke aanduiding voor dianummer 21">
            <a:extLst>
              <a:ext uri="{FF2B5EF4-FFF2-40B4-BE49-F238E27FC236}">
                <a16:creationId xmlns:a16="http://schemas.microsoft.com/office/drawing/2014/main" id="{882F3C79-D811-2D37-4C2F-6A5D19511F57}"/>
              </a:ext>
            </a:extLst>
          </p:cNvPr>
          <p:cNvSpPr>
            <a:spLocks noGrp="1"/>
          </p:cNvSpPr>
          <p:nvPr>
            <p:ph type="sldNum" sz="quarter" idx="12"/>
          </p:nvPr>
        </p:nvSpPr>
        <p:spPr/>
        <p:txBody>
          <a:bodyPr/>
          <a:lstStyle/>
          <a:p>
            <a:fld id="{960B4CFA-4DB4-43DB-B516-DFF76F947536}" type="slidenum">
              <a:rPr lang="nl-BE" smtClean="0"/>
              <a:t>35</a:t>
            </a:fld>
            <a:endParaRPr lang="nl-BE"/>
          </a:p>
        </p:txBody>
      </p:sp>
    </p:spTree>
    <p:extLst>
      <p:ext uri="{BB962C8B-B14F-4D97-AF65-F5344CB8AC3E}">
        <p14:creationId xmlns:p14="http://schemas.microsoft.com/office/powerpoint/2010/main" val="202911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2" grpId="0" animBg="1"/>
      <p:bldP spid="15"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algn="ctr">
              <a:lnSpc>
                <a:spcPct val="150000"/>
              </a:lnSpc>
            </a:pPr>
            <a:r>
              <a:rPr lang="nl-BE" sz="5400" b="1" dirty="0">
                <a:solidFill>
                  <a:srgbClr val="FFC000"/>
                </a:solidFill>
              </a:rPr>
              <a:t>Ondersteuning en hulpmiddelen</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1901340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547801"/>
            <a:ext cx="10940057" cy="818013"/>
          </a:xfrm>
          <a:prstGeom prst="rect">
            <a:avLst/>
          </a:prstGeom>
        </p:spPr>
        <p:txBody>
          <a:bodyPr vert="horz" lIns="91440" tIns="45720" rIns="91440" bIns="45720" rtlCol="0" anchor="t">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BE" sz="11200" b="1" i="0" u="none" strike="noStrike" kern="1200" cap="none" spc="0" normalizeH="0" baseline="0" noProof="0" dirty="0">
                <a:ln>
                  <a:noFill/>
                </a:ln>
                <a:solidFill>
                  <a:srgbClr val="70AD47"/>
                </a:solidFill>
                <a:effectLst/>
                <a:uLnTx/>
                <a:uFillTx/>
                <a:latin typeface="Trebuchet MS" panose="020B0603020202020204" pitchFamily="34" charset="0"/>
                <a:ea typeface="+mj-ea"/>
                <a:cs typeface="+mj-cs"/>
              </a:rPr>
              <a:t>Digitaal wedstrijdblad - Ondersteuning</a:t>
            </a:r>
            <a:br>
              <a:rPr kumimoji="0" lang="nl-BE" sz="3300" b="1" i="0" u="none" strike="noStrike" kern="1200" cap="none" spc="0" normalizeH="0" baseline="0" noProof="0" dirty="0">
                <a:ln>
                  <a:noFill/>
                </a:ln>
                <a:solidFill>
                  <a:srgbClr val="70AD47"/>
                </a:solidFill>
                <a:effectLst/>
                <a:uLnTx/>
                <a:uFillTx/>
                <a:latin typeface="Trebuchet MS" panose="020B0603020202020204" pitchFamily="34" charset="0"/>
                <a:ea typeface="+mj-ea"/>
                <a:cs typeface="+mj-cs"/>
              </a:rPr>
            </a:br>
            <a:r>
              <a:rPr kumimoji="0" lang="nl-BE" sz="33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t> </a:t>
            </a:r>
            <a:br>
              <a:rPr kumimoji="0" lang="nl-BE" sz="33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br>
            <a:endParaRPr kumimoji="0" lang="nl-BE" sz="33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graphicFrame>
        <p:nvGraphicFramePr>
          <p:cNvPr id="15" name="Diagram 14">
            <a:extLst>
              <a:ext uri="{FF2B5EF4-FFF2-40B4-BE49-F238E27FC236}">
                <a16:creationId xmlns:a16="http://schemas.microsoft.com/office/drawing/2014/main" id="{FD256592-DC95-F9E3-218C-EE8AD08FC205}"/>
              </a:ext>
            </a:extLst>
          </p:cNvPr>
          <p:cNvGraphicFramePr/>
          <p:nvPr>
            <p:extLst>
              <p:ext uri="{D42A27DB-BD31-4B8C-83A1-F6EECF244321}">
                <p14:modId xmlns:p14="http://schemas.microsoft.com/office/powerpoint/2010/main" val="897181255"/>
              </p:ext>
            </p:extLst>
          </p:nvPr>
        </p:nvGraphicFramePr>
        <p:xfrm>
          <a:off x="740661" y="2064557"/>
          <a:ext cx="10137747" cy="37329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233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 - hulpmiddelen</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85195" y="1519262"/>
            <a:ext cx="11783027" cy="4530792"/>
          </a:xfrm>
          <a:prstGeom prst="rect">
            <a:avLst/>
          </a:prstGeom>
          <a:noFill/>
        </p:spPr>
        <p:txBody>
          <a:bodyPr wrap="square" rtlCol="0">
            <a:spAutoFit/>
          </a:bodyPr>
          <a:lstStyle/>
          <a:p>
            <a:pPr marL="742950" indent="-742950">
              <a:lnSpc>
                <a:spcPct val="150000"/>
              </a:lnSpc>
              <a:buFont typeface="+mj-lt"/>
              <a:buAutoNum type="arabicPeriod"/>
            </a:pPr>
            <a:r>
              <a:rPr lang="nl-NL" sz="3200" b="1" dirty="0">
                <a:solidFill>
                  <a:schemeClr val="tx1">
                    <a:lumMod val="50000"/>
                    <a:lumOff val="50000"/>
                  </a:schemeClr>
                </a:solidFill>
                <a:latin typeface="+mj-lt"/>
                <a:ea typeface="+mj-ea"/>
                <a:cs typeface="+mj-cs"/>
              </a:rPr>
              <a:t>Hulpfiche bij de wat als … op de website vanaf 05/08</a:t>
            </a:r>
          </a:p>
          <a:p>
            <a:pPr marL="742950" indent="-742950">
              <a:lnSpc>
                <a:spcPct val="150000"/>
              </a:lnSpc>
              <a:buFont typeface="+mj-lt"/>
              <a:buAutoNum type="arabicPeriod"/>
            </a:pPr>
            <a:r>
              <a:rPr lang="nl-NL" sz="3200" b="1" dirty="0">
                <a:solidFill>
                  <a:schemeClr val="tx1">
                    <a:lumMod val="50000"/>
                    <a:lumOff val="50000"/>
                  </a:schemeClr>
                </a:solidFill>
                <a:latin typeface="+mj-lt"/>
                <a:ea typeface="+mj-ea"/>
                <a:cs typeface="+mj-cs"/>
              </a:rPr>
              <a:t>Hulpfiche voor jm12/m13 op de website vanaf 05/08</a:t>
            </a:r>
          </a:p>
          <a:p>
            <a:pPr marL="742950" indent="-742950">
              <a:lnSpc>
                <a:spcPct val="150000"/>
              </a:lnSpc>
              <a:buFont typeface="+mj-lt"/>
              <a:buAutoNum type="arabicPeriod"/>
            </a:pPr>
            <a:r>
              <a:rPr lang="nl-NL" sz="3200" dirty="0">
                <a:solidFill>
                  <a:schemeClr val="tx1">
                    <a:lumMod val="50000"/>
                    <a:lumOff val="50000"/>
                  </a:schemeClr>
                </a:solidFill>
              </a:rPr>
              <a:t>QNA </a:t>
            </a:r>
            <a:r>
              <a:rPr lang="nl-NL" sz="3200" b="1" dirty="0">
                <a:solidFill>
                  <a:schemeClr val="tx1">
                    <a:lumMod val="50000"/>
                    <a:lumOff val="50000"/>
                  </a:schemeClr>
                </a:solidFill>
                <a:latin typeface="+mj-lt"/>
                <a:ea typeface="+mj-ea"/>
                <a:cs typeface="+mj-cs"/>
              </a:rPr>
              <a:t>op de website vanaf 05/08</a:t>
            </a:r>
            <a:endParaRPr lang="nl-NL" sz="3200" dirty="0">
              <a:solidFill>
                <a:schemeClr val="tx1">
                  <a:lumMod val="50000"/>
                  <a:lumOff val="50000"/>
                </a:schemeClr>
              </a:solidFill>
            </a:endParaRPr>
          </a:p>
          <a:p>
            <a:pPr marL="742950" indent="-742950">
              <a:lnSpc>
                <a:spcPct val="150000"/>
              </a:lnSpc>
              <a:buFont typeface="+mj-lt"/>
              <a:buAutoNum type="arabicPeriod"/>
            </a:pPr>
            <a:r>
              <a:rPr lang="nl-NL" sz="3200" dirty="0">
                <a:solidFill>
                  <a:schemeClr val="tx1">
                    <a:lumMod val="50000"/>
                    <a:lumOff val="50000"/>
                  </a:schemeClr>
                </a:solidFill>
              </a:rPr>
              <a:t>Testen via </a:t>
            </a:r>
            <a:r>
              <a:rPr lang="nl-BE" sz="2800" dirty="0">
                <a:hlinkClick r:id="rId3"/>
              </a:rPr>
              <a:t>https://hbint-appsdemo.liga.nu/nuscore2/en/login</a:t>
            </a:r>
            <a:r>
              <a:rPr lang="nl-BE" sz="2800" dirty="0"/>
              <a:t> </a:t>
            </a:r>
            <a:endParaRPr lang="nl-BE" sz="3200" dirty="0"/>
          </a:p>
          <a:p>
            <a:pPr lvl="1">
              <a:lnSpc>
                <a:spcPct val="150000"/>
              </a:lnSpc>
            </a:pPr>
            <a:r>
              <a:rPr lang="nl-BE" sz="3200" b="1" dirty="0">
                <a:solidFill>
                  <a:schemeClr val="tx1">
                    <a:lumMod val="50000"/>
                    <a:lumOff val="50000"/>
                  </a:schemeClr>
                </a:solidFill>
                <a:latin typeface="+mj-lt"/>
                <a:ea typeface="+mj-ea"/>
                <a:cs typeface="+mj-cs"/>
              </a:rPr>
              <a:t>   Matchcode: test / home: test / </a:t>
            </a:r>
            <a:r>
              <a:rPr lang="nl-BE" sz="3200" b="1" dirty="0" err="1">
                <a:solidFill>
                  <a:schemeClr val="tx1">
                    <a:lumMod val="50000"/>
                    <a:lumOff val="50000"/>
                  </a:schemeClr>
                </a:solidFill>
                <a:latin typeface="+mj-lt"/>
                <a:ea typeface="+mj-ea"/>
                <a:cs typeface="+mj-cs"/>
              </a:rPr>
              <a:t>away</a:t>
            </a:r>
            <a:r>
              <a:rPr lang="nl-BE" sz="3200" b="1" dirty="0">
                <a:solidFill>
                  <a:schemeClr val="tx1">
                    <a:lumMod val="50000"/>
                    <a:lumOff val="50000"/>
                  </a:schemeClr>
                </a:solidFill>
                <a:latin typeface="+mj-lt"/>
                <a:ea typeface="+mj-ea"/>
                <a:cs typeface="+mj-cs"/>
              </a:rPr>
              <a:t>: </a:t>
            </a:r>
            <a:r>
              <a:rPr lang="nl-BE" sz="3200" b="1" dirty="0" err="1">
                <a:solidFill>
                  <a:schemeClr val="tx1">
                    <a:lumMod val="50000"/>
                    <a:lumOff val="50000"/>
                  </a:schemeClr>
                </a:solidFill>
                <a:latin typeface="+mj-lt"/>
                <a:ea typeface="+mj-ea"/>
                <a:cs typeface="+mj-cs"/>
              </a:rPr>
              <a:t>heute</a:t>
            </a:r>
            <a:endParaRPr lang="nl-BE" sz="3200" b="1" dirty="0">
              <a:solidFill>
                <a:schemeClr val="tx1">
                  <a:lumMod val="50000"/>
                  <a:lumOff val="50000"/>
                </a:schemeClr>
              </a:solidFill>
              <a:latin typeface="+mj-lt"/>
              <a:ea typeface="+mj-ea"/>
              <a:cs typeface="+mj-cs"/>
              <a:hlinkClick r:id="rId3">
                <a:extLst>
                  <a:ext uri="{A12FA001-AC4F-418D-AE19-62706E023703}">
                    <ahyp:hlinkClr xmlns:ahyp="http://schemas.microsoft.com/office/drawing/2018/hyperlinkcolor" val="tx"/>
                  </a:ext>
                </a:extLst>
              </a:hlinkClick>
            </a:endParaRPr>
          </a:p>
          <a:p>
            <a:pPr marL="742950" indent="-742950">
              <a:lnSpc>
                <a:spcPct val="150000"/>
              </a:lnSpc>
              <a:buFont typeface="+mj-lt"/>
              <a:buAutoNum type="arabicPeriod"/>
            </a:pPr>
            <a:r>
              <a:rPr lang="nl-NL" sz="3600" dirty="0">
                <a:solidFill>
                  <a:schemeClr val="tx1">
                    <a:lumMod val="50000"/>
                    <a:lumOff val="50000"/>
                  </a:schemeClr>
                </a:solidFill>
              </a:rPr>
              <a:t>Presentatie op de site </a:t>
            </a:r>
            <a:r>
              <a:rPr lang="nl-NL" sz="2800" dirty="0">
                <a:ln w="0"/>
                <a:solidFill>
                  <a:schemeClr val="accent1"/>
                </a:solidFill>
                <a:effectLst>
                  <a:outerShdw blurRad="38100" dist="25400" dir="5400000" algn="ctr" rotWithShape="0">
                    <a:srgbClr val="6E747A">
                      <a:alpha val="43000"/>
                    </a:srgbClr>
                  </a:outerShdw>
                </a:effectLst>
                <a:hlinkClick r:id="rId4"/>
              </a:rPr>
              <a:t>https://www.handbal.be/nl/digitaal-wedstrijd</a:t>
            </a:r>
            <a:r>
              <a:rPr lang="nl-NL" sz="2800" dirty="0">
                <a:solidFill>
                  <a:schemeClr val="tx1">
                    <a:lumMod val="50000"/>
                    <a:lumOff val="50000"/>
                  </a:schemeClr>
                </a:solidFill>
              </a:rPr>
              <a:t> </a:t>
            </a:r>
            <a:endParaRPr lang="nl-BE" sz="3600" dirty="0">
              <a:solidFill>
                <a:schemeClr val="tx1">
                  <a:lumMod val="50000"/>
                  <a:lumOff val="50000"/>
                </a:schemeClr>
              </a:solidFill>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860995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algn="ctr">
              <a:lnSpc>
                <a:spcPct val="150000"/>
              </a:lnSpc>
            </a:pPr>
            <a:r>
              <a:rPr lang="nl-BE" sz="5400" b="1" dirty="0">
                <a:solidFill>
                  <a:srgbClr val="FFC000"/>
                </a:solidFill>
              </a:rPr>
              <a:t>Vragenronde</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79705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lumMod val="95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9205692"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000" b="1" dirty="0">
                <a:solidFill>
                  <a:schemeClr val="accent6"/>
                </a:solidFill>
                <a:latin typeface="Trebuchet MS" panose="020B0603020202020204" pitchFamily="34" charset="0"/>
              </a:rPr>
              <a:t>Concept </a:t>
            </a:r>
            <a:endParaRPr lang="nl-BE" sz="33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p:txBody>
          <a:bodyPr>
            <a:normAutofit/>
          </a:bodyPr>
          <a:lstStyle/>
          <a:p>
            <a:pPr marL="0" indent="0">
              <a:buNone/>
            </a:pPr>
            <a:endParaRPr lang="nl-NL" dirty="0">
              <a:solidFill>
                <a:schemeClr val="accent6"/>
              </a:solidFill>
              <a:latin typeface="Trebuchet MS" panose="020B0603020202020204" pitchFamily="34" charset="0"/>
              <a:ea typeface="+mj-ea"/>
              <a:cs typeface="+mj-cs"/>
            </a:endParaRPr>
          </a:p>
          <a:p>
            <a:pPr marL="0" indent="0">
              <a:buNone/>
            </a:pPr>
            <a:endParaRPr lang="nl-BE" dirty="0">
              <a:solidFill>
                <a:schemeClr val="accent6"/>
              </a:solidFill>
              <a:latin typeface="Trebuchet MS" panose="020B0603020202020204" pitchFamily="34" charset="0"/>
              <a:ea typeface="+mj-ea"/>
              <a:cs typeface="+mj-cs"/>
            </a:endParaRPr>
          </a:p>
        </p:txBody>
      </p:sp>
      <p:pic>
        <p:nvPicPr>
          <p:cNvPr id="3" name="Afbeelding 2">
            <a:extLst>
              <a:ext uri="{FF2B5EF4-FFF2-40B4-BE49-F238E27FC236}">
                <a16:creationId xmlns:a16="http://schemas.microsoft.com/office/drawing/2014/main" id="{C71AE440-FD56-386E-F54D-A25292BDA1F2}"/>
              </a:ext>
            </a:extLst>
          </p:cNvPr>
          <p:cNvPicPr>
            <a:picLocks noChangeAspect="1"/>
          </p:cNvPicPr>
          <p:nvPr/>
        </p:nvPicPr>
        <p:blipFill rotWithShape="1">
          <a:blip r:embed="rId4"/>
          <a:srcRect r="5296"/>
          <a:stretch/>
        </p:blipFill>
        <p:spPr>
          <a:xfrm>
            <a:off x="1021015" y="2265269"/>
            <a:ext cx="3337144" cy="1036410"/>
          </a:xfrm>
          <a:prstGeom prst="rect">
            <a:avLst/>
          </a:prstGeom>
        </p:spPr>
      </p:pic>
      <p:pic>
        <p:nvPicPr>
          <p:cNvPr id="4" name="Afbeelding 3">
            <a:extLst>
              <a:ext uri="{FF2B5EF4-FFF2-40B4-BE49-F238E27FC236}">
                <a16:creationId xmlns:a16="http://schemas.microsoft.com/office/drawing/2014/main" id="{7D4E1C90-0F68-C675-F7B3-D0A58AF2BD6D}"/>
              </a:ext>
            </a:extLst>
          </p:cNvPr>
          <p:cNvPicPr>
            <a:picLocks noChangeAspect="1"/>
          </p:cNvPicPr>
          <p:nvPr/>
        </p:nvPicPr>
        <p:blipFill>
          <a:blip r:embed="rId5"/>
          <a:stretch>
            <a:fillRect/>
          </a:stretch>
        </p:blipFill>
        <p:spPr>
          <a:xfrm>
            <a:off x="8263905" y="2089574"/>
            <a:ext cx="1963015" cy="1979938"/>
          </a:xfrm>
          <a:prstGeom prst="rect">
            <a:avLst/>
          </a:prstGeom>
        </p:spPr>
      </p:pic>
      <p:sp>
        <p:nvSpPr>
          <p:cNvPr id="8" name="Tekstvak 7">
            <a:extLst>
              <a:ext uri="{FF2B5EF4-FFF2-40B4-BE49-F238E27FC236}">
                <a16:creationId xmlns:a16="http://schemas.microsoft.com/office/drawing/2014/main" id="{ED827157-F514-15C9-17E5-D7A723BBCEB3}"/>
              </a:ext>
            </a:extLst>
          </p:cNvPr>
          <p:cNvSpPr txBox="1"/>
          <p:nvPr/>
        </p:nvSpPr>
        <p:spPr>
          <a:xfrm>
            <a:off x="858243" y="3485941"/>
            <a:ext cx="3803401" cy="2677656"/>
          </a:xfrm>
          <a:prstGeom prst="rect">
            <a:avLst/>
          </a:prstGeom>
          <a:noFill/>
        </p:spPr>
        <p:txBody>
          <a:bodyPr wrap="square" rtlCol="0">
            <a:spAutoFit/>
          </a:bodyPr>
          <a:lstStyle/>
          <a:p>
            <a:pPr marL="285750" indent="-285750">
              <a:buFont typeface="Arial" panose="020B0604020202020204" pitchFamily="34" charset="0"/>
              <a:buChar char="•"/>
            </a:pPr>
            <a:r>
              <a:rPr lang="nl-NL" sz="2400" dirty="0">
                <a:solidFill>
                  <a:schemeClr val="bg1"/>
                </a:solidFill>
              </a:rPr>
              <a:t>Ledenplatform</a:t>
            </a:r>
          </a:p>
          <a:p>
            <a:pPr marL="285750" indent="-285750">
              <a:buFont typeface="Arial" panose="020B0604020202020204" pitchFamily="34" charset="0"/>
              <a:buChar char="•"/>
            </a:pPr>
            <a:r>
              <a:rPr lang="nl-NL" sz="2400" dirty="0">
                <a:solidFill>
                  <a:schemeClr val="bg1"/>
                </a:solidFill>
              </a:rPr>
              <a:t>Clubplatform</a:t>
            </a:r>
          </a:p>
          <a:p>
            <a:pPr marL="285750" indent="-285750">
              <a:buFont typeface="Arial" panose="020B0604020202020204" pitchFamily="34" charset="0"/>
              <a:buChar char="•"/>
            </a:pPr>
            <a:r>
              <a:rPr lang="nl-NL" sz="2400" dirty="0">
                <a:solidFill>
                  <a:schemeClr val="bg1"/>
                </a:solidFill>
              </a:rPr>
              <a:t>Federatieplatform</a:t>
            </a:r>
          </a:p>
          <a:p>
            <a:pPr marL="285750" indent="-285750">
              <a:buFont typeface="Arial" panose="020B0604020202020204" pitchFamily="34" charset="0"/>
              <a:buChar char="•"/>
            </a:pPr>
            <a:r>
              <a:rPr lang="nl-NL" sz="2400" dirty="0">
                <a:solidFill>
                  <a:schemeClr val="bg1"/>
                </a:solidFill>
              </a:rPr>
              <a:t>Competitieplanning</a:t>
            </a:r>
          </a:p>
          <a:p>
            <a:pPr marL="285750" indent="-285750">
              <a:buFont typeface="Arial" panose="020B0604020202020204" pitchFamily="34" charset="0"/>
              <a:buChar char="•"/>
            </a:pPr>
            <a:r>
              <a:rPr lang="nl-NL" sz="2400" dirty="0">
                <a:solidFill>
                  <a:schemeClr val="bg1"/>
                </a:solidFill>
                <a:highlight>
                  <a:srgbClr val="FFFF00"/>
                </a:highlight>
              </a:rPr>
              <a:t>Wedstrijdinstellingen</a:t>
            </a:r>
          </a:p>
          <a:p>
            <a:pPr marL="285750" indent="-285750">
              <a:buFont typeface="Arial" panose="020B0604020202020204" pitchFamily="34" charset="0"/>
              <a:buChar char="•"/>
            </a:pPr>
            <a:r>
              <a:rPr lang="nl-NL" sz="2400" dirty="0">
                <a:solidFill>
                  <a:schemeClr val="bg1"/>
                </a:solidFill>
              </a:rPr>
              <a:t>Rangschikking</a:t>
            </a:r>
          </a:p>
          <a:p>
            <a:pPr marL="285750" indent="-285750">
              <a:buFont typeface="Arial" panose="020B0604020202020204" pitchFamily="34" charset="0"/>
              <a:buChar char="•"/>
            </a:pPr>
            <a:r>
              <a:rPr lang="nl-NL" sz="2400" dirty="0">
                <a:solidFill>
                  <a:schemeClr val="bg1"/>
                </a:solidFill>
              </a:rPr>
              <a:t>…</a:t>
            </a:r>
          </a:p>
        </p:txBody>
      </p:sp>
      <p:sp>
        <p:nvSpPr>
          <p:cNvPr id="12" name="Tekstvak 11">
            <a:extLst>
              <a:ext uri="{FF2B5EF4-FFF2-40B4-BE49-F238E27FC236}">
                <a16:creationId xmlns:a16="http://schemas.microsoft.com/office/drawing/2014/main" id="{A206A1CB-1665-B02F-F596-49765EDCAAEE}"/>
              </a:ext>
            </a:extLst>
          </p:cNvPr>
          <p:cNvSpPr txBox="1"/>
          <p:nvPr/>
        </p:nvSpPr>
        <p:spPr>
          <a:xfrm>
            <a:off x="7541077" y="4216978"/>
            <a:ext cx="3521977" cy="2308324"/>
          </a:xfrm>
          <a:prstGeom prst="rect">
            <a:avLst/>
          </a:prstGeom>
          <a:noFill/>
        </p:spPr>
        <p:txBody>
          <a:bodyPr wrap="square" rtlCol="0">
            <a:spAutoFit/>
          </a:bodyPr>
          <a:lstStyle/>
          <a:p>
            <a:pPr marL="285750" indent="-285750">
              <a:buFont typeface="Arial" panose="020B0604020202020204" pitchFamily="34" charset="0"/>
              <a:buChar char="•"/>
            </a:pPr>
            <a:r>
              <a:rPr lang="nl-NL" sz="2400" dirty="0">
                <a:solidFill>
                  <a:schemeClr val="bg1"/>
                </a:solidFill>
              </a:rPr>
              <a:t>Ploegopstelling</a:t>
            </a:r>
          </a:p>
          <a:p>
            <a:pPr marL="285750" indent="-285750">
              <a:buFont typeface="Arial" panose="020B0604020202020204" pitchFamily="34" charset="0"/>
              <a:buChar char="•"/>
            </a:pPr>
            <a:r>
              <a:rPr lang="nl-NL" sz="2400" dirty="0">
                <a:solidFill>
                  <a:schemeClr val="bg1"/>
                </a:solidFill>
              </a:rPr>
              <a:t>Wedstrijdomkadering</a:t>
            </a:r>
          </a:p>
          <a:p>
            <a:pPr marL="285750" indent="-285750">
              <a:buFont typeface="Arial" panose="020B0604020202020204" pitchFamily="34" charset="0"/>
              <a:buChar char="•"/>
            </a:pPr>
            <a:r>
              <a:rPr lang="nl-NL" sz="2400" dirty="0">
                <a:solidFill>
                  <a:schemeClr val="bg1"/>
                </a:solidFill>
              </a:rPr>
              <a:t>Wedstrijdregistratie</a:t>
            </a:r>
          </a:p>
          <a:p>
            <a:pPr marL="285750" indent="-285750">
              <a:buFont typeface="Arial" panose="020B0604020202020204" pitchFamily="34" charset="0"/>
              <a:buChar char="•"/>
            </a:pPr>
            <a:r>
              <a:rPr lang="nl-NL" sz="2400" dirty="0" err="1">
                <a:solidFill>
                  <a:schemeClr val="bg1"/>
                </a:solidFill>
              </a:rPr>
              <a:t>Scheidsrechtersrapport</a:t>
            </a:r>
            <a:endParaRPr lang="nl-NL" sz="2400" dirty="0">
              <a:solidFill>
                <a:schemeClr val="bg1"/>
              </a:solidFill>
            </a:endParaRPr>
          </a:p>
          <a:p>
            <a:pPr marL="285750" indent="-285750">
              <a:buFont typeface="Arial" panose="020B0604020202020204" pitchFamily="34" charset="0"/>
              <a:buChar char="•"/>
            </a:pPr>
            <a:r>
              <a:rPr lang="nl-NL" sz="2400" dirty="0">
                <a:solidFill>
                  <a:schemeClr val="bg1"/>
                </a:solidFill>
              </a:rPr>
              <a:t>Wedstrijdcommunicatie</a:t>
            </a:r>
          </a:p>
          <a:p>
            <a:pPr marL="285750" indent="-285750">
              <a:buFont typeface="Arial" panose="020B0604020202020204" pitchFamily="34" charset="0"/>
              <a:buChar char="•"/>
            </a:pPr>
            <a:r>
              <a:rPr lang="nl-NL" sz="2400" dirty="0">
                <a:solidFill>
                  <a:schemeClr val="bg1"/>
                </a:solidFill>
              </a:rPr>
              <a:t>Wedstrijdrapport</a:t>
            </a:r>
          </a:p>
        </p:txBody>
      </p:sp>
      <p:sp>
        <p:nvSpPr>
          <p:cNvPr id="10" name="Rechthoek: afgeronde hoeken 9">
            <a:extLst>
              <a:ext uri="{FF2B5EF4-FFF2-40B4-BE49-F238E27FC236}">
                <a16:creationId xmlns:a16="http://schemas.microsoft.com/office/drawing/2014/main" id="{22AA0EE9-6936-1A84-BBA3-2E74BBCEB1CD}"/>
              </a:ext>
            </a:extLst>
          </p:cNvPr>
          <p:cNvSpPr/>
          <p:nvPr/>
        </p:nvSpPr>
        <p:spPr>
          <a:xfrm>
            <a:off x="858243" y="1825625"/>
            <a:ext cx="3662689" cy="4793156"/>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afgeronde hoeken 12">
            <a:extLst>
              <a:ext uri="{FF2B5EF4-FFF2-40B4-BE49-F238E27FC236}">
                <a16:creationId xmlns:a16="http://schemas.microsoft.com/office/drawing/2014/main" id="{3B38F593-8D4C-F3F7-965E-F68EAE2F4522}"/>
              </a:ext>
            </a:extLst>
          </p:cNvPr>
          <p:cNvSpPr/>
          <p:nvPr/>
        </p:nvSpPr>
        <p:spPr>
          <a:xfrm>
            <a:off x="7400365" y="1848629"/>
            <a:ext cx="3662689" cy="4793156"/>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ijl: rechts 15">
            <a:extLst>
              <a:ext uri="{FF2B5EF4-FFF2-40B4-BE49-F238E27FC236}">
                <a16:creationId xmlns:a16="http://schemas.microsoft.com/office/drawing/2014/main" id="{4289D0A2-1F0B-14BD-B58C-31FEBD9B8E5A}"/>
              </a:ext>
            </a:extLst>
          </p:cNvPr>
          <p:cNvSpPr/>
          <p:nvPr/>
        </p:nvSpPr>
        <p:spPr>
          <a:xfrm>
            <a:off x="4791636" y="2139666"/>
            <a:ext cx="2317982" cy="1958971"/>
          </a:xfrm>
          <a:prstGeom prst="rightArrow">
            <a:avLst/>
          </a:prstGeom>
          <a:solidFill>
            <a:srgbClr val="008E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t>Matchcode</a:t>
            </a:r>
          </a:p>
          <a:p>
            <a:pPr algn="ctr"/>
            <a:r>
              <a:rPr lang="nl-NL" sz="2000" b="1" dirty="0"/>
              <a:t>Pincode</a:t>
            </a:r>
          </a:p>
          <a:p>
            <a:pPr algn="ctr"/>
            <a:r>
              <a:rPr lang="nl-NL" sz="2000" b="1" dirty="0"/>
              <a:t>Wedstrijddata</a:t>
            </a:r>
            <a:endParaRPr lang="nl-BE" sz="2000" b="1" dirty="0"/>
          </a:p>
        </p:txBody>
      </p:sp>
      <p:sp>
        <p:nvSpPr>
          <p:cNvPr id="17" name="Pijl: links 16">
            <a:extLst>
              <a:ext uri="{FF2B5EF4-FFF2-40B4-BE49-F238E27FC236}">
                <a16:creationId xmlns:a16="http://schemas.microsoft.com/office/drawing/2014/main" id="{2DDDC4A7-D318-64F5-F450-7CD09A86CF16}"/>
              </a:ext>
            </a:extLst>
          </p:cNvPr>
          <p:cNvSpPr/>
          <p:nvPr/>
        </p:nvSpPr>
        <p:spPr>
          <a:xfrm>
            <a:off x="4791635" y="4222203"/>
            <a:ext cx="2317983" cy="1954760"/>
          </a:xfrm>
          <a:prstGeom prst="leftArrow">
            <a:avLst/>
          </a:prstGeom>
          <a:solidFill>
            <a:srgbClr val="008E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t>wedstrijddata</a:t>
            </a:r>
            <a:endParaRPr lang="nl-BE" sz="2000" b="1" dirty="0"/>
          </a:p>
        </p:txBody>
      </p:sp>
      <p:pic>
        <p:nvPicPr>
          <p:cNvPr id="19" name="Graphic 18" descr="Waarschuwing silhouet">
            <a:extLst>
              <a:ext uri="{FF2B5EF4-FFF2-40B4-BE49-F238E27FC236}">
                <a16:creationId xmlns:a16="http://schemas.microsoft.com/office/drawing/2014/main" id="{2613D6C2-38D4-2DD1-7A1E-B8D9806E32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3158" y="634281"/>
            <a:ext cx="1339806" cy="133980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2" name="Tijdelijke aanduiding voor dianummer 21">
            <a:extLst>
              <a:ext uri="{FF2B5EF4-FFF2-40B4-BE49-F238E27FC236}">
                <a16:creationId xmlns:a16="http://schemas.microsoft.com/office/drawing/2014/main" id="{5AB53D29-B72D-174B-FDBF-5C9429FFD2D0}"/>
              </a:ext>
            </a:extLst>
          </p:cNvPr>
          <p:cNvSpPr>
            <a:spLocks noGrp="1"/>
          </p:cNvSpPr>
          <p:nvPr>
            <p:ph type="sldNum" sz="quarter" idx="12"/>
          </p:nvPr>
        </p:nvSpPr>
        <p:spPr/>
        <p:txBody>
          <a:bodyPr/>
          <a:lstStyle/>
          <a:p>
            <a:fld id="{960B4CFA-4DB4-43DB-B516-DFF76F947536}" type="slidenum">
              <a:rPr lang="nl-BE" smtClean="0"/>
              <a:t>4</a:t>
            </a:fld>
            <a:endParaRPr lang="nl-BE"/>
          </a:p>
        </p:txBody>
      </p:sp>
    </p:spTree>
    <p:extLst>
      <p:ext uri="{BB962C8B-B14F-4D97-AF65-F5344CB8AC3E}">
        <p14:creationId xmlns:p14="http://schemas.microsoft.com/office/powerpoint/2010/main" val="31039580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heel(1)">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0" grpId="0" animBg="1"/>
      <p:bldP spid="13" grpId="0" animBg="1"/>
      <p:bldP spid="16"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a:solidFill>
                  <a:schemeClr val="accent6"/>
                </a:solidFill>
                <a:latin typeface="Trebuchet MS" panose="020B0603020202020204" pitchFamily="34" charset="0"/>
              </a:rPr>
              <a:t>Digitaal wedstrijdblad</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algn="ctr">
              <a:lnSpc>
                <a:spcPct val="150000"/>
              </a:lnSpc>
            </a:pPr>
            <a:r>
              <a:rPr lang="nl-BE" sz="5400" b="1" dirty="0">
                <a:solidFill>
                  <a:srgbClr val="FFC000"/>
                </a:solidFill>
              </a:rPr>
              <a:t>QNA</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2943185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B7BCFBA-4909-1346-A65F-496197AB0407}"/>
              </a:ext>
            </a:extLst>
          </p:cNvPr>
          <p:cNvSpPr>
            <a:spLocks noGrp="1"/>
          </p:cNvSpPr>
          <p:nvPr>
            <p:ph idx="1"/>
          </p:nvPr>
        </p:nvSpPr>
        <p:spPr>
          <a:xfrm>
            <a:off x="838200" y="405114"/>
            <a:ext cx="10515600" cy="5771849"/>
          </a:xfrm>
        </p:spPr>
        <p:txBody>
          <a:bodyPr>
            <a:normAutofit lnSpcReduction="10000"/>
          </a:bodyPr>
          <a:lstStyle/>
          <a:p>
            <a:r>
              <a:rPr lang="nl-NL" dirty="0"/>
              <a:t>Waarnemer ook begeleider </a:t>
            </a:r>
            <a:r>
              <a:rPr lang="nl-NL" dirty="0" err="1"/>
              <a:t>jeugdsr</a:t>
            </a:r>
            <a:endParaRPr lang="nl-NL" dirty="0"/>
          </a:p>
          <a:p>
            <a:r>
              <a:rPr lang="nl-NL" dirty="0"/>
              <a:t>Bezorgdheden rond aanleveren match- en pincodes</a:t>
            </a:r>
          </a:p>
          <a:p>
            <a:r>
              <a:rPr lang="nl-BE" dirty="0"/>
              <a:t>Jeugdteams vaak geen vaste doelwachters ( dan enkel veldspelers?)</a:t>
            </a:r>
          </a:p>
          <a:p>
            <a:r>
              <a:rPr lang="nl-BE" dirty="0"/>
              <a:t>Manueel spelers toevoegen : systeem publiceert dan familienaam </a:t>
            </a:r>
            <a:r>
              <a:rPr lang="nl-BE" dirty="0" err="1"/>
              <a:t>ipv</a:t>
            </a:r>
            <a:r>
              <a:rPr lang="nl-BE" dirty="0"/>
              <a:t> voornaam</a:t>
            </a:r>
          </a:p>
          <a:p>
            <a:r>
              <a:rPr lang="nl-NL" dirty="0"/>
              <a:t>Manueel toevoegen : verplicht veld geboortedatum </a:t>
            </a:r>
            <a:r>
              <a:rPr lang="nl-NL" dirty="0" err="1"/>
              <a:t>ipv</a:t>
            </a:r>
            <a:r>
              <a:rPr lang="nl-NL" dirty="0"/>
              <a:t> licentienummer, geboortedatum en </a:t>
            </a:r>
            <a:r>
              <a:rPr lang="nl-NL" dirty="0" err="1"/>
              <a:t>gdpr</a:t>
            </a:r>
            <a:r>
              <a:rPr lang="nl-NL" dirty="0"/>
              <a:t>?</a:t>
            </a:r>
          </a:p>
          <a:p>
            <a:r>
              <a:rPr lang="nl-NL" dirty="0"/>
              <a:t>Veranderen van </a:t>
            </a:r>
            <a:r>
              <a:rPr lang="nl-NL" dirty="0" err="1"/>
              <a:t>wedstrijdnr</a:t>
            </a:r>
            <a:r>
              <a:rPr lang="nl-NL" dirty="0"/>
              <a:t> tijdens wedstrijd </a:t>
            </a:r>
          </a:p>
          <a:p>
            <a:r>
              <a:rPr lang="nl-NL" dirty="0"/>
              <a:t>Hoe thuis oefenen?</a:t>
            </a:r>
          </a:p>
          <a:p>
            <a:r>
              <a:rPr lang="nl-NL" dirty="0"/>
              <a:t>16 spelers</a:t>
            </a:r>
          </a:p>
          <a:p>
            <a:r>
              <a:rPr lang="nl-NL" dirty="0"/>
              <a:t>Forfait , hoe verwerken</a:t>
            </a:r>
          </a:p>
          <a:p>
            <a:r>
              <a:rPr lang="nl-NL" dirty="0"/>
              <a:t>Onderscheid in benaming: teamofficial </a:t>
            </a:r>
            <a:r>
              <a:rPr lang="nl-NL" dirty="0" err="1"/>
              <a:t>vs</a:t>
            </a:r>
            <a:r>
              <a:rPr lang="nl-NL" dirty="0"/>
              <a:t> official</a:t>
            </a:r>
          </a:p>
          <a:p>
            <a:endParaRPr lang="nl-NL" dirty="0"/>
          </a:p>
        </p:txBody>
      </p:sp>
      <p:sp>
        <p:nvSpPr>
          <p:cNvPr id="4" name="Tijdelijke aanduiding voor dianummer 3">
            <a:extLst>
              <a:ext uri="{FF2B5EF4-FFF2-40B4-BE49-F238E27FC236}">
                <a16:creationId xmlns:a16="http://schemas.microsoft.com/office/drawing/2014/main" id="{BAD2E5D7-7DC0-F192-E585-C88E76B7E223}"/>
              </a:ext>
            </a:extLst>
          </p:cNvPr>
          <p:cNvSpPr>
            <a:spLocks noGrp="1"/>
          </p:cNvSpPr>
          <p:nvPr>
            <p:ph type="sldNum" sz="quarter" idx="12"/>
          </p:nvPr>
        </p:nvSpPr>
        <p:spPr/>
        <p:txBody>
          <a:bodyPr/>
          <a:lstStyle/>
          <a:p>
            <a:fld id="{960B4CFA-4DB4-43DB-B516-DFF76F947536}" type="slidenum">
              <a:rPr lang="nl-BE" smtClean="0"/>
              <a:t>41</a:t>
            </a:fld>
            <a:endParaRPr lang="nl-BE"/>
          </a:p>
        </p:txBody>
      </p:sp>
    </p:spTree>
    <p:extLst>
      <p:ext uri="{BB962C8B-B14F-4D97-AF65-F5344CB8AC3E}">
        <p14:creationId xmlns:p14="http://schemas.microsoft.com/office/powerpoint/2010/main" val="392462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B7BCFBA-4909-1346-A65F-496197AB0407}"/>
              </a:ext>
            </a:extLst>
          </p:cNvPr>
          <p:cNvSpPr>
            <a:spLocks noGrp="1"/>
          </p:cNvSpPr>
          <p:nvPr>
            <p:ph idx="1"/>
          </p:nvPr>
        </p:nvSpPr>
        <p:spPr>
          <a:xfrm>
            <a:off x="838200" y="405114"/>
            <a:ext cx="10515600" cy="5771849"/>
          </a:xfrm>
          <a:solidFill>
            <a:schemeClr val="bg1">
              <a:lumMod val="95000"/>
            </a:schemeClr>
          </a:solidFill>
        </p:spPr>
        <p:txBody>
          <a:bodyPr>
            <a:normAutofit/>
          </a:bodyPr>
          <a:lstStyle/>
          <a:p>
            <a:r>
              <a:rPr lang="nl-NL" dirty="0"/>
              <a:t>Oefenwedstrijden via digitaal wedstrijdblad</a:t>
            </a:r>
          </a:p>
          <a:p>
            <a:r>
              <a:rPr lang="nl-NL" dirty="0"/>
              <a:t>Tornooien via digitaal wedstrijdblad</a:t>
            </a:r>
          </a:p>
        </p:txBody>
      </p:sp>
      <p:sp>
        <p:nvSpPr>
          <p:cNvPr id="4" name="Tijdelijke aanduiding voor dianummer 3">
            <a:extLst>
              <a:ext uri="{FF2B5EF4-FFF2-40B4-BE49-F238E27FC236}">
                <a16:creationId xmlns:a16="http://schemas.microsoft.com/office/drawing/2014/main" id="{BAD2E5D7-7DC0-F192-E585-C88E76B7E223}"/>
              </a:ext>
            </a:extLst>
          </p:cNvPr>
          <p:cNvSpPr>
            <a:spLocks noGrp="1"/>
          </p:cNvSpPr>
          <p:nvPr>
            <p:ph type="sldNum" sz="quarter" idx="12"/>
          </p:nvPr>
        </p:nvSpPr>
        <p:spPr/>
        <p:txBody>
          <a:bodyPr/>
          <a:lstStyle/>
          <a:p>
            <a:fld id="{960B4CFA-4DB4-43DB-B516-DFF76F947536}" type="slidenum">
              <a:rPr lang="nl-BE" smtClean="0"/>
              <a:t>42</a:t>
            </a:fld>
            <a:endParaRPr lang="nl-BE"/>
          </a:p>
        </p:txBody>
      </p:sp>
    </p:spTree>
    <p:extLst>
      <p:ext uri="{BB962C8B-B14F-4D97-AF65-F5344CB8AC3E}">
        <p14:creationId xmlns:p14="http://schemas.microsoft.com/office/powerpoint/2010/main" val="1155347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B7BCFBA-4909-1346-A65F-496197AB0407}"/>
              </a:ext>
            </a:extLst>
          </p:cNvPr>
          <p:cNvSpPr>
            <a:spLocks noGrp="1"/>
          </p:cNvSpPr>
          <p:nvPr>
            <p:ph idx="1"/>
          </p:nvPr>
        </p:nvSpPr>
        <p:spPr>
          <a:xfrm>
            <a:off x="838200" y="405114"/>
            <a:ext cx="10515600" cy="5771849"/>
          </a:xfrm>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BAD2E5D7-7DC0-F192-E585-C88E76B7E223}"/>
              </a:ext>
            </a:extLst>
          </p:cNvPr>
          <p:cNvSpPr>
            <a:spLocks noGrp="1"/>
          </p:cNvSpPr>
          <p:nvPr>
            <p:ph type="sldNum" sz="quarter" idx="12"/>
          </p:nvPr>
        </p:nvSpPr>
        <p:spPr/>
        <p:txBody>
          <a:bodyPr/>
          <a:lstStyle/>
          <a:p>
            <a:fld id="{960B4CFA-4DB4-43DB-B516-DFF76F947536}" type="slidenum">
              <a:rPr lang="nl-BE" smtClean="0"/>
              <a:t>43</a:t>
            </a:fld>
            <a:endParaRPr lang="nl-BE"/>
          </a:p>
        </p:txBody>
      </p:sp>
    </p:spTree>
    <p:extLst>
      <p:ext uri="{BB962C8B-B14F-4D97-AF65-F5344CB8AC3E}">
        <p14:creationId xmlns:p14="http://schemas.microsoft.com/office/powerpoint/2010/main" val="844122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59652-13F9-424A-A7CF-D721BED7F8F9}"/>
              </a:ext>
            </a:extLst>
          </p:cNvPr>
          <p:cNvSpPr>
            <a:spLocks noGrp="1"/>
          </p:cNvSpPr>
          <p:nvPr>
            <p:ph type="ctrTitle"/>
          </p:nvPr>
        </p:nvSpPr>
        <p:spPr>
          <a:xfrm>
            <a:off x="603387" y="720158"/>
            <a:ext cx="5959459" cy="2076333"/>
          </a:xfrm>
        </p:spPr>
        <p:txBody>
          <a:bodyPr anchor="t">
            <a:normAutofit/>
          </a:bodyPr>
          <a:lstStyle/>
          <a:p>
            <a:pPr algn="l"/>
            <a:r>
              <a:rPr lang="nl-BE" sz="3600" b="1" dirty="0">
                <a:latin typeface="Trebuchet MS" panose="020B0603020202020204" pitchFamily="34" charset="0"/>
              </a:rPr>
              <a:t>Dank voor jullie aandacht!</a:t>
            </a:r>
          </a:p>
        </p:txBody>
      </p:sp>
      <p:sp>
        <p:nvSpPr>
          <p:cNvPr id="10" name="Freeform: Shape 9">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descr="Afbeelding met teken, shirt&#10;&#10;Automatisch gegenereerde beschrijving">
            <a:extLst>
              <a:ext uri="{FF2B5EF4-FFF2-40B4-BE49-F238E27FC236}">
                <a16:creationId xmlns:a16="http://schemas.microsoft.com/office/drawing/2014/main" id="{B087FE9C-AE0B-4E0C-9299-94340EE0B835}"/>
              </a:ext>
            </a:extLst>
          </p:cNvPr>
          <p:cNvPicPr>
            <a:picLocks noChangeAspect="1"/>
          </p:cNvPicPr>
          <p:nvPr/>
        </p:nvPicPr>
        <p:blipFill rotWithShape="1">
          <a:blip r:embed="rId3">
            <a:extLst>
              <a:ext uri="{28A0092B-C50C-407E-A947-70E740481C1C}">
                <a14:useLocalDpi xmlns:a14="http://schemas.microsoft.com/office/drawing/2010/main" val="0"/>
              </a:ext>
            </a:extLst>
          </a:blip>
          <a:srcRect b="1338"/>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6" name="Tekstvak 5">
            <a:extLst>
              <a:ext uri="{FF2B5EF4-FFF2-40B4-BE49-F238E27FC236}">
                <a16:creationId xmlns:a16="http://schemas.microsoft.com/office/drawing/2014/main" id="{E0FC3074-0D44-4AA5-87A8-2F18D59A8DA1}"/>
              </a:ext>
            </a:extLst>
          </p:cNvPr>
          <p:cNvSpPr txBox="1"/>
          <p:nvPr/>
        </p:nvSpPr>
        <p:spPr>
          <a:xfrm>
            <a:off x="632550" y="1872034"/>
            <a:ext cx="6094070" cy="2527230"/>
          </a:xfrm>
          <a:prstGeom prst="rect">
            <a:avLst/>
          </a:prstGeom>
          <a:noFill/>
        </p:spPr>
        <p:txBody>
          <a:bodyPr wrap="square">
            <a:spAutoFit/>
          </a:bodyPr>
          <a:lstStyle/>
          <a:p>
            <a:pPr>
              <a:lnSpc>
                <a:spcPct val="107000"/>
              </a:lnSpc>
              <a:spcAft>
                <a:spcPts val="800"/>
              </a:spcAft>
            </a:pPr>
            <a:r>
              <a:rPr lang="nl-BE" sz="2000" b="1" dirty="0">
                <a:effectLst/>
                <a:latin typeface="Trebuchet MS" panose="020B0603020202020204" pitchFamily="34" charset="0"/>
                <a:ea typeface="Times New Roman" panose="02020603050405020304" pitchFamily="18" charset="0"/>
              </a:rPr>
              <a:t>De VHV wil bouwen aan een </a:t>
            </a:r>
          </a:p>
          <a:p>
            <a:pPr>
              <a:lnSpc>
                <a:spcPct val="107000"/>
              </a:lnSpc>
              <a:spcAft>
                <a:spcPts val="800"/>
              </a:spcAft>
            </a:pPr>
            <a:r>
              <a:rPr lang="nl-BE" sz="2000" b="1" dirty="0">
                <a:effectLst/>
                <a:latin typeface="Trebuchet MS" panose="020B0603020202020204" pitchFamily="34" charset="0"/>
                <a:ea typeface="Times New Roman" panose="02020603050405020304" pitchFamily="18" charset="0"/>
              </a:rPr>
              <a:t>handbalgemeenschap die door </a:t>
            </a:r>
          </a:p>
          <a:p>
            <a:pPr>
              <a:lnSpc>
                <a:spcPct val="107000"/>
              </a:lnSpc>
              <a:spcAft>
                <a:spcPts val="800"/>
              </a:spcAft>
            </a:pPr>
            <a:r>
              <a:rPr lang="nl-BE" sz="2000" b="1" dirty="0">
                <a:effectLst/>
                <a:latin typeface="Trebuchet MS" panose="020B0603020202020204" pitchFamily="34" charset="0"/>
                <a:ea typeface="Times New Roman" panose="02020603050405020304" pitchFamily="18" charset="0"/>
              </a:rPr>
              <a:t>engagement, samenwerking, transparantie </a:t>
            </a:r>
          </a:p>
          <a:p>
            <a:pPr>
              <a:lnSpc>
                <a:spcPct val="107000"/>
              </a:lnSpc>
              <a:spcAft>
                <a:spcPts val="800"/>
              </a:spcAft>
            </a:pPr>
            <a:r>
              <a:rPr lang="nl-BE" sz="2000" b="1" dirty="0">
                <a:effectLst/>
                <a:latin typeface="Trebuchet MS" panose="020B0603020202020204" pitchFamily="34" charset="0"/>
                <a:ea typeface="Times New Roman" panose="02020603050405020304" pitchFamily="18" charset="0"/>
              </a:rPr>
              <a:t>en diversiteit </a:t>
            </a:r>
          </a:p>
          <a:p>
            <a:pPr>
              <a:lnSpc>
                <a:spcPct val="107000"/>
              </a:lnSpc>
              <a:spcAft>
                <a:spcPts val="800"/>
              </a:spcAft>
            </a:pPr>
            <a:r>
              <a:rPr lang="nl-BE" sz="2000" b="1" dirty="0">
                <a:effectLst/>
                <a:latin typeface="Trebuchet MS" panose="020B0603020202020204" pitchFamily="34" charset="0"/>
                <a:ea typeface="Times New Roman" panose="02020603050405020304" pitchFamily="18" charset="0"/>
              </a:rPr>
              <a:t>het groeipotentieel ten volle benut.</a:t>
            </a:r>
          </a:p>
          <a:p>
            <a:pPr algn="r">
              <a:lnSpc>
                <a:spcPct val="107000"/>
              </a:lnSpc>
              <a:spcAft>
                <a:spcPts val="800"/>
              </a:spcAft>
            </a:pPr>
            <a:endParaRPr lang="nl-BE" sz="1800" b="1"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7" name="Tekstvak 6">
            <a:extLst>
              <a:ext uri="{FF2B5EF4-FFF2-40B4-BE49-F238E27FC236}">
                <a16:creationId xmlns:a16="http://schemas.microsoft.com/office/drawing/2014/main" id="{93BD8928-D52C-461B-B8AE-39D0D5142338}"/>
              </a:ext>
            </a:extLst>
          </p:cNvPr>
          <p:cNvSpPr txBox="1"/>
          <p:nvPr/>
        </p:nvSpPr>
        <p:spPr>
          <a:xfrm>
            <a:off x="182350" y="5290162"/>
            <a:ext cx="6096000" cy="1469826"/>
          </a:xfrm>
          <a:prstGeom prst="rect">
            <a:avLst/>
          </a:prstGeom>
          <a:noFill/>
        </p:spPr>
        <p:txBody>
          <a:bodyPr wrap="square">
            <a:spAutoFit/>
          </a:bodyPr>
          <a:lstStyle/>
          <a:p>
            <a:pPr>
              <a:lnSpc>
                <a:spcPct val="107000"/>
              </a:lnSpc>
              <a:spcAft>
                <a:spcPts val="800"/>
              </a:spcAft>
            </a:pPr>
            <a:r>
              <a:rPr lang="nl-BE" sz="1800" dirty="0">
                <a:effectLst/>
                <a:latin typeface="Calibri" panose="020F0502020204030204" pitchFamily="34" charset="0"/>
                <a:ea typeface="Times New Roman" panose="02020603050405020304" pitchFamily="18" charset="0"/>
                <a:cs typeface="Calibri" panose="020F0502020204030204" pitchFamily="34" charset="0"/>
              </a:rPr>
              <a:t>Vlaamse Handbalvereniging vzw       -     </a:t>
            </a:r>
          </a:p>
          <a:p>
            <a:pPr>
              <a:lnSpc>
                <a:spcPct val="107000"/>
              </a:lnSpc>
              <a:spcAft>
                <a:spcPts val="800"/>
              </a:spcAft>
            </a:pPr>
            <a:r>
              <a:rPr lang="nl-BE" sz="1800" dirty="0">
                <a:effectLst/>
                <a:latin typeface="Calibri" panose="020F0502020204030204" pitchFamily="34" charset="0"/>
                <a:ea typeface="Times New Roman" panose="02020603050405020304" pitchFamily="18" charset="0"/>
                <a:cs typeface="Calibri" panose="020F0502020204030204" pitchFamily="34" charset="0"/>
              </a:rPr>
              <a:t> Dorpsstraat 74, 3545 Halen (België)      -      </a:t>
            </a:r>
            <a:r>
              <a:rPr lang="nl-BE" sz="1800" dirty="0">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info@handbal.be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nl-BE" sz="1800" u="sng" dirty="0">
                <a:effectLst/>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www.handbal.be</a:t>
            </a:r>
            <a:r>
              <a:rPr lang="nl-BE" sz="1800" dirty="0">
                <a:effectLst/>
                <a:latin typeface="Calibri" panose="020F0502020204030204" pitchFamily="34" charset="0"/>
                <a:ea typeface="Times New Roman" panose="02020603050405020304" pitchFamily="18" charset="0"/>
                <a:cs typeface="Calibri" panose="020F0502020204030204" pitchFamily="34" charset="0"/>
              </a:rPr>
              <a:t>       -      T: 013 35 30 40       -       0417.063.079       -       RPR, afdeling Hasselt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43240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lumMod val="95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3053775"/>
            <a:ext cx="9885957" cy="1210011"/>
          </a:xfrm>
          <a:prstGeom prst="rect">
            <a:avLst/>
          </a:prstGeom>
          <a:noFill/>
        </p:spPr>
        <p:txBody>
          <a:bodyPr wrap="square" rtlCol="0">
            <a:spAutoFit/>
          </a:bodyPr>
          <a:lstStyle/>
          <a:p>
            <a:pPr algn="ctr">
              <a:lnSpc>
                <a:spcPct val="150000"/>
              </a:lnSpc>
            </a:pPr>
            <a:r>
              <a:rPr lang="nl-BE" sz="5400" b="1" dirty="0">
                <a:solidFill>
                  <a:srgbClr val="FFC000"/>
                </a:solidFill>
              </a:rPr>
              <a:t>Instructiefilms</a:t>
            </a: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193191078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lumMod val="95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200" b="1" dirty="0">
                <a:solidFill>
                  <a:schemeClr val="accent6"/>
                </a:solidFill>
                <a:latin typeface="Trebuchet MS" panose="020B0603020202020204" pitchFamily="34" charset="0"/>
              </a:rPr>
              <a:t>Instructiefilms digitaal wedstrijdblad - vooraf</a:t>
            </a:r>
            <a:endParaRPr lang="nl-BE" sz="24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710878" y="1253331"/>
            <a:ext cx="10960100" cy="4351338"/>
          </a:xfrm>
        </p:spPr>
        <p:txBody>
          <a:bodyPr>
            <a:normAutofit/>
          </a:bodyPr>
          <a:lstStyle/>
          <a:p>
            <a:pPr>
              <a:lnSpc>
                <a:spcPct val="100000"/>
              </a:lnSpc>
            </a:pPr>
            <a:r>
              <a:rPr lang="nl-NL" sz="2400" dirty="0">
                <a:solidFill>
                  <a:schemeClr val="accent6"/>
                </a:solidFill>
                <a:latin typeface="Trebuchet MS" panose="020B0603020202020204" pitchFamily="34" charset="0"/>
                <a:ea typeface="+mj-ea"/>
                <a:cs typeface="+mj-cs"/>
              </a:rPr>
              <a:t>Instructiefilms werden opgemaakt op basis van de actuele informatie. </a:t>
            </a:r>
          </a:p>
          <a:p>
            <a:pPr>
              <a:lnSpc>
                <a:spcPct val="100000"/>
              </a:lnSpc>
            </a:pPr>
            <a:r>
              <a:rPr lang="nl-NL" sz="2400" dirty="0">
                <a:solidFill>
                  <a:schemeClr val="accent6"/>
                </a:solidFill>
                <a:latin typeface="Trebuchet MS" panose="020B0603020202020204" pitchFamily="34" charset="0"/>
                <a:ea typeface="+mj-ea"/>
                <a:cs typeface="+mj-cs"/>
              </a:rPr>
              <a:t>Instructiefilms vanaf maandag 1 augustus beschikbaar op de VHV website. </a:t>
            </a:r>
          </a:p>
          <a:p>
            <a:pPr>
              <a:lnSpc>
                <a:spcPct val="100000"/>
              </a:lnSpc>
            </a:pPr>
            <a:endParaRPr lang="nl-NL" sz="2400" dirty="0">
              <a:solidFill>
                <a:schemeClr val="accent6"/>
              </a:solidFill>
              <a:latin typeface="Trebuchet MS" panose="020B0603020202020204" pitchFamily="34" charset="0"/>
              <a:ea typeface="+mj-ea"/>
              <a:cs typeface="+mj-cs"/>
            </a:endParaRPr>
          </a:p>
        </p:txBody>
      </p:sp>
      <p:pic>
        <p:nvPicPr>
          <p:cNvPr id="3" name="Afbeelding 2">
            <a:extLst>
              <a:ext uri="{FF2B5EF4-FFF2-40B4-BE49-F238E27FC236}">
                <a16:creationId xmlns:a16="http://schemas.microsoft.com/office/drawing/2014/main" id="{04F74641-AA6F-955E-B1A6-86BBF67B5E22}"/>
              </a:ext>
            </a:extLst>
          </p:cNvPr>
          <p:cNvPicPr>
            <a:picLocks noChangeAspect="1"/>
          </p:cNvPicPr>
          <p:nvPr/>
        </p:nvPicPr>
        <p:blipFill>
          <a:blip r:embed="rId4"/>
          <a:stretch>
            <a:fillRect/>
          </a:stretch>
        </p:blipFill>
        <p:spPr>
          <a:xfrm>
            <a:off x="1053295" y="2385128"/>
            <a:ext cx="10174147" cy="4351338"/>
          </a:xfrm>
          <a:prstGeom prst="rect">
            <a:avLst/>
          </a:prstGeom>
        </p:spPr>
      </p:pic>
      <p:sp>
        <p:nvSpPr>
          <p:cNvPr id="10" name="Rechthoek: afgeronde hoeken 9">
            <a:extLst>
              <a:ext uri="{FF2B5EF4-FFF2-40B4-BE49-F238E27FC236}">
                <a16:creationId xmlns:a16="http://schemas.microsoft.com/office/drawing/2014/main" id="{E98BE911-3727-E190-DD28-C864FB7F78AD}"/>
              </a:ext>
            </a:extLst>
          </p:cNvPr>
          <p:cNvSpPr/>
          <p:nvPr/>
        </p:nvSpPr>
        <p:spPr>
          <a:xfrm>
            <a:off x="1992774" y="6151895"/>
            <a:ext cx="2648674" cy="56716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jdelijke aanduiding voor dianummer 11">
            <a:extLst>
              <a:ext uri="{FF2B5EF4-FFF2-40B4-BE49-F238E27FC236}">
                <a16:creationId xmlns:a16="http://schemas.microsoft.com/office/drawing/2014/main" id="{6A87C1B0-5FE1-8A18-A388-1734023E5B74}"/>
              </a:ext>
            </a:extLst>
          </p:cNvPr>
          <p:cNvSpPr>
            <a:spLocks noGrp="1"/>
          </p:cNvSpPr>
          <p:nvPr>
            <p:ph type="sldNum" sz="quarter" idx="12"/>
          </p:nvPr>
        </p:nvSpPr>
        <p:spPr/>
        <p:txBody>
          <a:bodyPr/>
          <a:lstStyle/>
          <a:p>
            <a:fld id="{960B4CFA-4DB4-43DB-B516-DFF76F947536}" type="slidenum">
              <a:rPr lang="nl-BE" smtClean="0"/>
              <a:t>6</a:t>
            </a:fld>
            <a:endParaRPr lang="nl-BE"/>
          </a:p>
        </p:txBody>
      </p:sp>
    </p:spTree>
    <p:extLst>
      <p:ext uri="{BB962C8B-B14F-4D97-AF65-F5344CB8AC3E}">
        <p14:creationId xmlns:p14="http://schemas.microsoft.com/office/powerpoint/2010/main" val="28232751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lumMod val="95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Instructiefilm 1</a:t>
            </a:r>
            <a:endParaRPr lang="nl-BE" sz="33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a:xfrm>
            <a:off x="858243" y="2281938"/>
            <a:ext cx="10515600" cy="1083804"/>
          </a:xfrm>
        </p:spPr>
        <p:txBody>
          <a:bodyPr>
            <a:normAutofit/>
          </a:bodyPr>
          <a:lstStyle/>
          <a:p>
            <a:pPr marL="0" indent="0">
              <a:buNone/>
            </a:pPr>
            <a:endParaRPr lang="nl-NL" dirty="0">
              <a:solidFill>
                <a:schemeClr val="accent6"/>
              </a:solidFill>
              <a:latin typeface="Trebuchet MS" panose="020B0603020202020204" pitchFamily="34" charset="0"/>
              <a:ea typeface="+mj-ea"/>
              <a:cs typeface="+mj-cs"/>
            </a:endParaRPr>
          </a:p>
          <a:p>
            <a:pPr marL="0" indent="0">
              <a:buNone/>
            </a:pPr>
            <a:endParaRPr lang="nl-BE" dirty="0">
              <a:solidFill>
                <a:schemeClr val="accent6"/>
              </a:solidFill>
              <a:latin typeface="Trebuchet MS" panose="020B0603020202020204" pitchFamily="34" charset="0"/>
              <a:ea typeface="+mj-ea"/>
              <a:cs typeface="+mj-cs"/>
            </a:endParaRPr>
          </a:p>
        </p:txBody>
      </p:sp>
      <p:sp>
        <p:nvSpPr>
          <p:cNvPr id="2" name="Rechthoek 1">
            <a:extLst>
              <a:ext uri="{FF2B5EF4-FFF2-40B4-BE49-F238E27FC236}">
                <a16:creationId xmlns:a16="http://schemas.microsoft.com/office/drawing/2014/main" id="{A6DF7508-EED6-8D1B-0019-3F0D3BC260D0}"/>
              </a:ext>
            </a:extLst>
          </p:cNvPr>
          <p:cNvSpPr/>
          <p:nvPr/>
        </p:nvSpPr>
        <p:spPr>
          <a:xfrm>
            <a:off x="2535177" y="2281938"/>
            <a:ext cx="7048661" cy="923330"/>
          </a:xfrm>
          <a:prstGeom prst="rect">
            <a:avLst/>
          </a:prstGeom>
          <a:noFill/>
        </p:spPr>
        <p:txBody>
          <a:bodyPr wrap="none" lIns="91440" tIns="45720" rIns="91440" bIns="45720">
            <a:spAutoFit/>
          </a:bodyPr>
          <a:lstStyle/>
          <a:p>
            <a:pPr algn="ctr"/>
            <a:r>
              <a:rPr lang="nl-NL" sz="5400" dirty="0">
                <a:ln w="0"/>
                <a:gradFill>
                  <a:gsLst>
                    <a:gs pos="21000">
                      <a:srgbClr val="53575C"/>
                    </a:gs>
                    <a:gs pos="88000">
                      <a:srgbClr val="C5C7CA"/>
                    </a:gs>
                  </a:gsLst>
                  <a:lin ang="5400000"/>
                </a:gradFill>
                <a:hlinkClick r:id="rId4"/>
              </a:rPr>
              <a:t>Activeren wedstrijdblad</a:t>
            </a:r>
            <a:endParaRPr lang="nl-NL" sz="5400" dirty="0">
              <a:ln w="0"/>
              <a:gradFill>
                <a:gsLst>
                  <a:gs pos="21000">
                    <a:srgbClr val="53575C"/>
                  </a:gs>
                  <a:gs pos="88000">
                    <a:srgbClr val="C5C7CA"/>
                  </a:gs>
                </a:gsLst>
                <a:lin ang="5400000"/>
              </a:gradFill>
            </a:endParaRPr>
          </a:p>
        </p:txBody>
      </p:sp>
      <p:sp>
        <p:nvSpPr>
          <p:cNvPr id="6" name="Rechthoek 5">
            <a:extLst>
              <a:ext uri="{FF2B5EF4-FFF2-40B4-BE49-F238E27FC236}">
                <a16:creationId xmlns:a16="http://schemas.microsoft.com/office/drawing/2014/main" id="{00C56371-4A91-DE8D-C6FC-6D1BD80F0B0A}"/>
              </a:ext>
            </a:extLst>
          </p:cNvPr>
          <p:cNvSpPr/>
          <p:nvPr/>
        </p:nvSpPr>
        <p:spPr>
          <a:xfrm>
            <a:off x="399815" y="3606990"/>
            <a:ext cx="11319382" cy="584775"/>
          </a:xfrm>
          <a:prstGeom prst="rect">
            <a:avLst/>
          </a:prstGeom>
          <a:noFill/>
        </p:spPr>
        <p:txBody>
          <a:bodyPr wrap="none" lIns="91440" tIns="45720" rIns="91440" bIns="45720">
            <a:spAutoFit/>
          </a:bodyPr>
          <a:lstStyle/>
          <a:p>
            <a:pPr algn="ctr"/>
            <a:r>
              <a:rPr lang="nl-NL" sz="3200" dirty="0">
                <a:ln w="0"/>
                <a:solidFill>
                  <a:schemeClr val="accent1"/>
                </a:solidFill>
                <a:effectLst>
                  <a:outerShdw blurRad="38100" dist="25400" dir="5400000" algn="ctr" rotWithShape="0">
                    <a:srgbClr val="6E747A">
                      <a:alpha val="43000"/>
                    </a:srgbClr>
                  </a:outerShdw>
                </a:effectLst>
              </a:rPr>
              <a:t>Link naar film: </a:t>
            </a:r>
            <a:r>
              <a:rPr lang="nl-NL" sz="3200" dirty="0">
                <a:ln w="0"/>
                <a:solidFill>
                  <a:schemeClr val="accent1"/>
                </a:solidFill>
                <a:effectLst>
                  <a:outerShdw blurRad="38100" dist="25400" dir="5400000" algn="ctr" rotWithShape="0">
                    <a:srgbClr val="6E747A">
                      <a:alpha val="43000"/>
                    </a:srgbClr>
                  </a:outerShdw>
                </a:effectLst>
                <a:hlinkClick r:id="rId5"/>
              </a:rPr>
              <a:t>https://www.youtube.com/watch?v=QT10G3JUKsg  </a:t>
            </a:r>
            <a:endParaRPr lang="nl-NL" sz="3200" dirty="0">
              <a:ln w="0"/>
              <a:solidFill>
                <a:schemeClr val="accent1"/>
              </a:solidFill>
              <a:effectLst>
                <a:outerShdw blurRad="38100" dist="25400" dir="5400000" algn="ctr" rotWithShape="0">
                  <a:srgbClr val="6E747A">
                    <a:alpha val="43000"/>
                  </a:srgbClr>
                </a:outerShdw>
              </a:effectLst>
            </a:endParaRPr>
          </a:p>
        </p:txBody>
      </p:sp>
      <p:sp>
        <p:nvSpPr>
          <p:cNvPr id="5" name="Tijdelijke aanduiding voor dianummer 4">
            <a:extLst>
              <a:ext uri="{FF2B5EF4-FFF2-40B4-BE49-F238E27FC236}">
                <a16:creationId xmlns:a16="http://schemas.microsoft.com/office/drawing/2014/main" id="{9FE4B80F-4A4C-3883-14B5-3C435414EF00}"/>
              </a:ext>
            </a:extLst>
          </p:cNvPr>
          <p:cNvSpPr>
            <a:spLocks noGrp="1"/>
          </p:cNvSpPr>
          <p:nvPr>
            <p:ph type="sldNum" sz="quarter" idx="12"/>
          </p:nvPr>
        </p:nvSpPr>
        <p:spPr/>
        <p:txBody>
          <a:bodyPr/>
          <a:lstStyle/>
          <a:p>
            <a:fld id="{960B4CFA-4DB4-43DB-B516-DFF76F947536}" type="slidenum">
              <a:rPr lang="nl-BE" smtClean="0"/>
              <a:t>7</a:t>
            </a:fld>
            <a:endParaRPr lang="nl-BE"/>
          </a:p>
        </p:txBody>
      </p:sp>
      <p:sp>
        <p:nvSpPr>
          <p:cNvPr id="10" name="Rechthoek 9">
            <a:extLst>
              <a:ext uri="{FF2B5EF4-FFF2-40B4-BE49-F238E27FC236}">
                <a16:creationId xmlns:a16="http://schemas.microsoft.com/office/drawing/2014/main" id="{0AD912A7-776D-1276-AFBD-F484CD6FAC85}"/>
              </a:ext>
            </a:extLst>
          </p:cNvPr>
          <p:cNvSpPr/>
          <p:nvPr/>
        </p:nvSpPr>
        <p:spPr>
          <a:xfrm>
            <a:off x="582559" y="5077465"/>
            <a:ext cx="11136638" cy="584775"/>
          </a:xfrm>
          <a:prstGeom prst="rect">
            <a:avLst/>
          </a:prstGeom>
          <a:noFill/>
        </p:spPr>
        <p:txBody>
          <a:bodyPr wrap="none" lIns="91440" tIns="45720" rIns="91440" bIns="45720">
            <a:spAutoFit/>
          </a:bodyPr>
          <a:lstStyle/>
          <a:p>
            <a:pPr algn="ctr"/>
            <a:r>
              <a:rPr lang="nl-NL" sz="3200" dirty="0">
                <a:ln w="0"/>
                <a:solidFill>
                  <a:schemeClr val="accent1"/>
                </a:solidFill>
                <a:effectLst>
                  <a:outerShdw blurRad="38100" dist="25400" dir="5400000" algn="ctr" rotWithShape="0">
                    <a:srgbClr val="6E747A">
                      <a:alpha val="43000"/>
                    </a:srgbClr>
                  </a:outerShdw>
                </a:effectLst>
              </a:rPr>
              <a:t>Link naar </a:t>
            </a:r>
            <a:r>
              <a:rPr lang="nl-NL" sz="3200" dirty="0" err="1">
                <a:ln w="0"/>
                <a:solidFill>
                  <a:schemeClr val="accent1"/>
                </a:solidFill>
                <a:effectLst>
                  <a:outerShdw blurRad="38100" dist="25400" dir="5400000" algn="ctr" rotWithShape="0">
                    <a:srgbClr val="6E747A">
                      <a:alpha val="43000"/>
                    </a:srgbClr>
                  </a:outerShdw>
                </a:effectLst>
              </a:rPr>
              <a:t>vhv</a:t>
            </a:r>
            <a:r>
              <a:rPr lang="nl-NL" sz="3200" dirty="0">
                <a:ln w="0"/>
                <a:solidFill>
                  <a:schemeClr val="accent1"/>
                </a:solidFill>
                <a:effectLst>
                  <a:outerShdw blurRad="38100" dist="25400" dir="5400000" algn="ctr" rotWithShape="0">
                    <a:srgbClr val="6E747A">
                      <a:alpha val="43000"/>
                    </a:srgbClr>
                  </a:outerShdw>
                </a:effectLst>
              </a:rPr>
              <a:t>-site: </a:t>
            </a:r>
            <a:r>
              <a:rPr lang="nl-NL" sz="3200" dirty="0">
                <a:ln w="0"/>
                <a:solidFill>
                  <a:schemeClr val="accent1"/>
                </a:solidFill>
                <a:effectLst>
                  <a:outerShdw blurRad="38100" dist="25400" dir="5400000" algn="ctr" rotWithShape="0">
                    <a:srgbClr val="6E747A">
                      <a:alpha val="43000"/>
                    </a:srgbClr>
                  </a:outerShdw>
                </a:effectLst>
                <a:hlinkClick r:id="rId6"/>
              </a:rPr>
              <a:t>https://www.handbal.be/nl/digitaal-wedstrijd  </a:t>
            </a:r>
            <a:endParaRPr lang="nl-NL" sz="32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9933886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Digitaal wedstrijdblad – oefenreeks A</a:t>
            </a:r>
            <a:endParaRPr lang="nl-BE" sz="33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
        <p:nvSpPr>
          <p:cNvPr id="5" name="Tekstvak 4">
            <a:extLst>
              <a:ext uri="{FF2B5EF4-FFF2-40B4-BE49-F238E27FC236}">
                <a16:creationId xmlns:a16="http://schemas.microsoft.com/office/drawing/2014/main" id="{4981815D-63FC-6497-8B3B-36C27BB608D1}"/>
              </a:ext>
            </a:extLst>
          </p:cNvPr>
          <p:cNvSpPr txBox="1"/>
          <p:nvPr/>
        </p:nvSpPr>
        <p:spPr>
          <a:xfrm>
            <a:off x="2913820" y="1468969"/>
            <a:ext cx="5577281" cy="1523494"/>
          </a:xfrm>
          <a:prstGeom prst="rect">
            <a:avLst/>
          </a:prstGeom>
          <a:noFill/>
          <a:ln w="25400">
            <a:solidFill>
              <a:srgbClr val="00B0F0"/>
            </a:solidFill>
          </a:ln>
        </p:spPr>
        <p:txBody>
          <a:bodyPr wrap="square" rtlCol="0">
            <a:spAutoFit/>
          </a:bodyPr>
          <a:lstStyle/>
          <a:p>
            <a:pPr algn="ctr">
              <a:lnSpc>
                <a:spcPct val="150000"/>
              </a:lnSpc>
            </a:pPr>
            <a:r>
              <a:rPr lang="nl-BE" sz="2000" dirty="0">
                <a:hlinkClick r:id="rId4"/>
              </a:rPr>
              <a:t>https://hbint-appsdemo.liga.nu/nuscore2/en/login</a:t>
            </a:r>
          </a:p>
          <a:p>
            <a:pPr algn="ctr">
              <a:lnSpc>
                <a:spcPct val="150000"/>
              </a:lnSpc>
            </a:pPr>
            <a:r>
              <a:rPr lang="nl-BE" sz="1800" dirty="0">
                <a:solidFill>
                  <a:srgbClr val="0070C0"/>
                </a:solidFill>
                <a:effectLst/>
                <a:latin typeface="Calibri" panose="020F0502020204030204" pitchFamily="34" charset="0"/>
                <a:ea typeface="Calibri" panose="020F0502020204030204" pitchFamily="34" charset="0"/>
              </a:rPr>
              <a:t>Test-Gamecode: test</a:t>
            </a:r>
          </a:p>
          <a:p>
            <a:pPr algn="ctr"/>
            <a:r>
              <a:rPr lang="nl-BE" sz="1800" dirty="0">
                <a:solidFill>
                  <a:srgbClr val="0070C0"/>
                </a:solidFill>
                <a:effectLst/>
                <a:latin typeface="Calibri" panose="020F0502020204030204" pitchFamily="34" charset="0"/>
                <a:ea typeface="Calibri" panose="020F0502020204030204" pitchFamily="34" charset="0"/>
              </a:rPr>
              <a:t>PIN Home: test</a:t>
            </a:r>
          </a:p>
          <a:p>
            <a:pPr algn="ctr"/>
            <a:r>
              <a:rPr lang="nl-BE" sz="1800" dirty="0">
                <a:solidFill>
                  <a:srgbClr val="0070C0"/>
                </a:solidFill>
                <a:effectLst/>
                <a:latin typeface="Calibri" panose="020F0502020204030204" pitchFamily="34" charset="0"/>
                <a:ea typeface="Calibri" panose="020F0502020204030204" pitchFamily="34" charset="0"/>
              </a:rPr>
              <a:t>PIN </a:t>
            </a:r>
            <a:r>
              <a:rPr lang="nl-BE" sz="1800" dirty="0" err="1">
                <a:solidFill>
                  <a:srgbClr val="0070C0"/>
                </a:solidFill>
                <a:effectLst/>
                <a:latin typeface="Calibri" panose="020F0502020204030204" pitchFamily="34" charset="0"/>
                <a:ea typeface="Calibri" panose="020F0502020204030204" pitchFamily="34" charset="0"/>
              </a:rPr>
              <a:t>guest</a:t>
            </a:r>
            <a:r>
              <a:rPr lang="nl-BE" sz="1800" dirty="0">
                <a:solidFill>
                  <a:srgbClr val="0070C0"/>
                </a:solidFill>
                <a:effectLst/>
                <a:latin typeface="Calibri" panose="020F0502020204030204" pitchFamily="34" charset="0"/>
                <a:ea typeface="Calibri" panose="020F0502020204030204" pitchFamily="34" charset="0"/>
              </a:rPr>
              <a:t>: </a:t>
            </a:r>
            <a:r>
              <a:rPr lang="nl-BE" sz="1800" dirty="0" err="1">
                <a:solidFill>
                  <a:srgbClr val="0070C0"/>
                </a:solidFill>
                <a:effectLst/>
                <a:latin typeface="Calibri" panose="020F0502020204030204" pitchFamily="34" charset="0"/>
                <a:ea typeface="Calibri" panose="020F0502020204030204" pitchFamily="34" charset="0"/>
              </a:rPr>
              <a:t>heute</a:t>
            </a:r>
            <a:endParaRPr lang="nl-BE" sz="1800" dirty="0">
              <a:solidFill>
                <a:srgbClr val="0070C0"/>
              </a:solidFill>
              <a:effectLst/>
              <a:latin typeface="Calibri" panose="020F0502020204030204" pitchFamily="34" charset="0"/>
              <a:ea typeface="Calibri" panose="020F0502020204030204" pitchFamily="34" charset="0"/>
            </a:endParaRPr>
          </a:p>
        </p:txBody>
      </p:sp>
      <p:sp>
        <p:nvSpPr>
          <p:cNvPr id="8" name="Tekstvak 7">
            <a:extLst>
              <a:ext uri="{FF2B5EF4-FFF2-40B4-BE49-F238E27FC236}">
                <a16:creationId xmlns:a16="http://schemas.microsoft.com/office/drawing/2014/main" id="{B7ED21DE-CAC1-C749-22A0-8B9902C05F04}"/>
              </a:ext>
            </a:extLst>
          </p:cNvPr>
          <p:cNvSpPr txBox="1"/>
          <p:nvPr/>
        </p:nvSpPr>
        <p:spPr>
          <a:xfrm>
            <a:off x="2913820" y="3733214"/>
            <a:ext cx="5577281" cy="2468368"/>
          </a:xfrm>
          <a:prstGeom prst="rect">
            <a:avLst/>
          </a:prstGeom>
          <a:noFill/>
          <a:ln w="25400">
            <a:solidFill>
              <a:srgbClr val="00B0F0"/>
            </a:solidFill>
          </a:ln>
        </p:spPr>
        <p:txBody>
          <a:bodyPr wrap="square" rtlCol="0">
            <a:spAutoFit/>
          </a:bodyPr>
          <a:lstStyle/>
          <a:p>
            <a:pPr>
              <a:lnSpc>
                <a:spcPct val="200000"/>
              </a:lnSpc>
            </a:pPr>
            <a:r>
              <a:rPr lang="nl-BE" sz="2000" dirty="0">
                <a:effectLst/>
                <a:latin typeface="Calibri" panose="020F0502020204030204" pitchFamily="34" charset="0"/>
                <a:ea typeface="Calibri" panose="020F0502020204030204" pitchFamily="34" charset="0"/>
              </a:rPr>
              <a:t>Oefening 1: meld je aan met je test-gamecode</a:t>
            </a:r>
          </a:p>
          <a:p>
            <a:pPr>
              <a:lnSpc>
                <a:spcPct val="200000"/>
              </a:lnSpc>
            </a:pPr>
            <a:r>
              <a:rPr lang="nl-BE" sz="2000" dirty="0">
                <a:latin typeface="Calibri" panose="020F0502020204030204" pitchFamily="34" charset="0"/>
                <a:ea typeface="Calibri" panose="020F0502020204030204" pitchFamily="34" charset="0"/>
              </a:rPr>
              <a:t>Oefening 2: klik op team-</a:t>
            </a:r>
            <a:r>
              <a:rPr lang="nl-BE" sz="2000" dirty="0" err="1">
                <a:latin typeface="Calibri" panose="020F0502020204030204" pitchFamily="34" charset="0"/>
                <a:ea typeface="Calibri" panose="020F0502020204030204" pitchFamily="34" charset="0"/>
              </a:rPr>
              <a:t>lineup</a:t>
            </a:r>
            <a:endParaRPr lang="nl-BE" sz="2000" dirty="0">
              <a:latin typeface="Calibri" panose="020F0502020204030204" pitchFamily="34" charset="0"/>
              <a:ea typeface="Calibri" panose="020F0502020204030204" pitchFamily="34" charset="0"/>
            </a:endParaRPr>
          </a:p>
          <a:p>
            <a:pPr>
              <a:lnSpc>
                <a:spcPct val="200000"/>
              </a:lnSpc>
            </a:pPr>
            <a:r>
              <a:rPr lang="nl-BE" sz="2000" dirty="0">
                <a:latin typeface="Calibri" panose="020F0502020204030204" pitchFamily="34" charset="0"/>
                <a:ea typeface="Calibri" panose="020F0502020204030204" pitchFamily="34" charset="0"/>
              </a:rPr>
              <a:t>Oefening 3: hoe ga je naar een andere tegel?</a:t>
            </a:r>
          </a:p>
          <a:p>
            <a:pPr>
              <a:lnSpc>
                <a:spcPct val="200000"/>
              </a:lnSpc>
            </a:pPr>
            <a:r>
              <a:rPr lang="nl-BE" sz="2000" dirty="0">
                <a:effectLst/>
                <a:latin typeface="Calibri" panose="020F0502020204030204" pitchFamily="34" charset="0"/>
                <a:ea typeface="Calibri" panose="020F0502020204030204" pitchFamily="34" charset="0"/>
              </a:rPr>
              <a:t>Oefening 4: ga naar official </a:t>
            </a:r>
            <a:r>
              <a:rPr lang="nl-BE" sz="2000" dirty="0" err="1">
                <a:effectLst/>
                <a:latin typeface="Calibri" panose="020F0502020204030204" pitchFamily="34" charset="0"/>
                <a:ea typeface="Calibri" panose="020F0502020204030204" pitchFamily="34" charset="0"/>
              </a:rPr>
              <a:t>and</a:t>
            </a:r>
            <a:r>
              <a:rPr lang="nl-BE" sz="2000" dirty="0">
                <a:effectLst/>
                <a:latin typeface="Calibri" panose="020F0502020204030204" pitchFamily="34" charset="0"/>
                <a:ea typeface="Calibri" panose="020F0502020204030204" pitchFamily="34" charset="0"/>
              </a:rPr>
              <a:t> </a:t>
            </a:r>
            <a:r>
              <a:rPr lang="nl-BE" sz="2000" dirty="0" err="1">
                <a:effectLst/>
                <a:latin typeface="Calibri" panose="020F0502020204030204" pitchFamily="34" charset="0"/>
                <a:ea typeface="Calibri" panose="020F0502020204030204" pitchFamily="34" charset="0"/>
              </a:rPr>
              <a:t>fees</a:t>
            </a:r>
            <a:endParaRPr lang="nl-BE"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9209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1">
                <a:lumMod val="95000"/>
              </a:schemeClr>
            </a:gs>
            <a:gs pos="0">
              <a:schemeClr val="accent6">
                <a:alpha val="92000"/>
                <a:lumMod val="84000"/>
                <a:lumOff val="1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422525"/>
            <a:ext cx="8725595" cy="7580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Instructiefilm 2</a:t>
            </a:r>
            <a:endParaRPr lang="nl-BE" sz="33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239219"/>
            <a:ext cx="1292087" cy="1339806"/>
          </a:xfrm>
          <a:prstGeom prst="rect">
            <a:avLst/>
          </a:prstGeom>
        </p:spPr>
      </p:pic>
      <p:sp>
        <p:nvSpPr>
          <p:cNvPr id="11" name="Tijdelijke aanduiding voor inhoud 10">
            <a:extLst>
              <a:ext uri="{FF2B5EF4-FFF2-40B4-BE49-F238E27FC236}">
                <a16:creationId xmlns:a16="http://schemas.microsoft.com/office/drawing/2014/main" id="{332FED56-7162-2B38-A2AA-8BC8AF423CA3}"/>
              </a:ext>
            </a:extLst>
          </p:cNvPr>
          <p:cNvSpPr>
            <a:spLocks noGrp="1"/>
          </p:cNvSpPr>
          <p:nvPr>
            <p:ph idx="1"/>
          </p:nvPr>
        </p:nvSpPr>
        <p:spPr/>
        <p:txBody>
          <a:bodyPr>
            <a:normAutofit/>
          </a:bodyPr>
          <a:lstStyle/>
          <a:p>
            <a:pPr marL="0" indent="0">
              <a:buNone/>
            </a:pPr>
            <a:endParaRPr lang="nl-NL" dirty="0">
              <a:solidFill>
                <a:schemeClr val="accent6"/>
              </a:solidFill>
              <a:latin typeface="Trebuchet MS" panose="020B0603020202020204" pitchFamily="34" charset="0"/>
              <a:ea typeface="+mj-ea"/>
              <a:cs typeface="+mj-cs"/>
            </a:endParaRPr>
          </a:p>
          <a:p>
            <a:pPr marL="0" indent="0">
              <a:buNone/>
            </a:pPr>
            <a:endParaRPr lang="nl-BE" dirty="0">
              <a:solidFill>
                <a:schemeClr val="accent6"/>
              </a:solidFill>
              <a:latin typeface="Trebuchet MS" panose="020B0603020202020204" pitchFamily="34" charset="0"/>
              <a:ea typeface="+mj-ea"/>
              <a:cs typeface="+mj-cs"/>
            </a:endParaRPr>
          </a:p>
        </p:txBody>
      </p:sp>
      <p:sp>
        <p:nvSpPr>
          <p:cNvPr id="2" name="Rechthoek 1">
            <a:extLst>
              <a:ext uri="{FF2B5EF4-FFF2-40B4-BE49-F238E27FC236}">
                <a16:creationId xmlns:a16="http://schemas.microsoft.com/office/drawing/2014/main" id="{A6DF7508-EED6-8D1B-0019-3F0D3BC260D0}"/>
              </a:ext>
            </a:extLst>
          </p:cNvPr>
          <p:cNvSpPr/>
          <p:nvPr/>
        </p:nvSpPr>
        <p:spPr>
          <a:xfrm>
            <a:off x="4150050" y="1983487"/>
            <a:ext cx="3891899" cy="923330"/>
          </a:xfrm>
          <a:prstGeom prst="rect">
            <a:avLst/>
          </a:prstGeom>
          <a:noFill/>
        </p:spPr>
        <p:txBody>
          <a:bodyPr wrap="none" lIns="91440" tIns="45720" rIns="91440" bIns="45720">
            <a:spAutoFit/>
          </a:bodyPr>
          <a:lstStyle/>
          <a:p>
            <a:pPr algn="ctr"/>
            <a:r>
              <a:rPr lang="nl-NL" sz="5400" dirty="0">
                <a:ln w="0"/>
                <a:gradFill>
                  <a:gsLst>
                    <a:gs pos="21000">
                      <a:srgbClr val="53575C"/>
                    </a:gs>
                    <a:gs pos="88000">
                      <a:srgbClr val="C5C7CA"/>
                    </a:gs>
                  </a:gsLst>
                  <a:lin ang="5400000"/>
                </a:gradFill>
                <a:hlinkClick r:id="rId4"/>
              </a:rPr>
              <a:t>Team line-up</a:t>
            </a:r>
            <a:endParaRPr lang="nl-NL" sz="5400" dirty="0">
              <a:ln w="0"/>
              <a:gradFill>
                <a:gsLst>
                  <a:gs pos="21000">
                    <a:srgbClr val="53575C"/>
                  </a:gs>
                  <a:gs pos="88000">
                    <a:srgbClr val="C5C7CA"/>
                  </a:gs>
                </a:gsLst>
                <a:lin ang="5400000"/>
              </a:gradFill>
            </a:endParaRPr>
          </a:p>
        </p:txBody>
      </p:sp>
      <p:sp>
        <p:nvSpPr>
          <p:cNvPr id="5" name="Tijdelijke aanduiding voor dianummer 4">
            <a:extLst>
              <a:ext uri="{FF2B5EF4-FFF2-40B4-BE49-F238E27FC236}">
                <a16:creationId xmlns:a16="http://schemas.microsoft.com/office/drawing/2014/main" id="{53056101-B463-55B1-01FB-CD4ED80FD269}"/>
              </a:ext>
            </a:extLst>
          </p:cNvPr>
          <p:cNvSpPr>
            <a:spLocks noGrp="1"/>
          </p:cNvSpPr>
          <p:nvPr>
            <p:ph type="sldNum" sz="quarter" idx="12"/>
          </p:nvPr>
        </p:nvSpPr>
        <p:spPr/>
        <p:txBody>
          <a:bodyPr/>
          <a:lstStyle/>
          <a:p>
            <a:fld id="{960B4CFA-4DB4-43DB-B516-DFF76F947536}" type="slidenum">
              <a:rPr lang="nl-BE" smtClean="0"/>
              <a:t>9</a:t>
            </a:fld>
            <a:endParaRPr lang="nl-BE"/>
          </a:p>
        </p:txBody>
      </p:sp>
      <p:sp>
        <p:nvSpPr>
          <p:cNvPr id="8" name="Rechthoek 7">
            <a:extLst>
              <a:ext uri="{FF2B5EF4-FFF2-40B4-BE49-F238E27FC236}">
                <a16:creationId xmlns:a16="http://schemas.microsoft.com/office/drawing/2014/main" id="{CCE9E4C5-26C9-9846-B3D9-D938ACBD288D}"/>
              </a:ext>
            </a:extLst>
          </p:cNvPr>
          <p:cNvSpPr/>
          <p:nvPr/>
        </p:nvSpPr>
        <p:spPr>
          <a:xfrm>
            <a:off x="491189" y="5021030"/>
            <a:ext cx="11136638" cy="584775"/>
          </a:xfrm>
          <a:prstGeom prst="rect">
            <a:avLst/>
          </a:prstGeom>
          <a:noFill/>
        </p:spPr>
        <p:txBody>
          <a:bodyPr wrap="none" lIns="91440" tIns="45720" rIns="91440" bIns="45720">
            <a:spAutoFit/>
          </a:bodyPr>
          <a:lstStyle/>
          <a:p>
            <a:pPr algn="ctr"/>
            <a:r>
              <a:rPr lang="nl-NL" sz="3200" dirty="0">
                <a:ln w="0"/>
                <a:solidFill>
                  <a:schemeClr val="accent1"/>
                </a:solidFill>
                <a:effectLst>
                  <a:outerShdw blurRad="38100" dist="25400" dir="5400000" algn="ctr" rotWithShape="0">
                    <a:srgbClr val="6E747A">
                      <a:alpha val="43000"/>
                    </a:srgbClr>
                  </a:outerShdw>
                </a:effectLst>
              </a:rPr>
              <a:t>Link naar </a:t>
            </a:r>
            <a:r>
              <a:rPr lang="nl-NL" sz="3200" dirty="0" err="1">
                <a:ln w="0"/>
                <a:solidFill>
                  <a:schemeClr val="accent1"/>
                </a:solidFill>
                <a:effectLst>
                  <a:outerShdw blurRad="38100" dist="25400" dir="5400000" algn="ctr" rotWithShape="0">
                    <a:srgbClr val="6E747A">
                      <a:alpha val="43000"/>
                    </a:srgbClr>
                  </a:outerShdw>
                </a:effectLst>
              </a:rPr>
              <a:t>vhv</a:t>
            </a:r>
            <a:r>
              <a:rPr lang="nl-NL" sz="3200" dirty="0">
                <a:ln w="0"/>
                <a:solidFill>
                  <a:schemeClr val="accent1"/>
                </a:solidFill>
                <a:effectLst>
                  <a:outerShdw blurRad="38100" dist="25400" dir="5400000" algn="ctr" rotWithShape="0">
                    <a:srgbClr val="6E747A">
                      <a:alpha val="43000"/>
                    </a:srgbClr>
                  </a:outerShdw>
                </a:effectLst>
              </a:rPr>
              <a:t>-site: </a:t>
            </a:r>
            <a:r>
              <a:rPr lang="nl-NL" sz="3200" dirty="0">
                <a:ln w="0"/>
                <a:solidFill>
                  <a:schemeClr val="accent1"/>
                </a:solidFill>
                <a:effectLst>
                  <a:outerShdw blurRad="38100" dist="25400" dir="5400000" algn="ctr" rotWithShape="0">
                    <a:srgbClr val="6E747A">
                      <a:alpha val="43000"/>
                    </a:srgbClr>
                  </a:outerShdw>
                </a:effectLst>
                <a:hlinkClick r:id="rId5"/>
              </a:rPr>
              <a:t>https://www.handbal.be/nl/digitaal-wedstrijd  </a:t>
            </a:r>
            <a:endParaRPr lang="nl-NL" sz="3200" dirty="0">
              <a:ln w="0"/>
              <a:solidFill>
                <a:schemeClr val="accent1"/>
              </a:solidFill>
              <a:effectLst>
                <a:outerShdw blurRad="38100" dist="25400" dir="5400000" algn="ctr" rotWithShape="0">
                  <a:srgbClr val="6E747A">
                    <a:alpha val="43000"/>
                  </a:srgbClr>
                </a:outerShdw>
              </a:effectLst>
            </a:endParaRPr>
          </a:p>
        </p:txBody>
      </p:sp>
      <p:sp>
        <p:nvSpPr>
          <p:cNvPr id="10" name="Rechthoek 9">
            <a:extLst>
              <a:ext uri="{FF2B5EF4-FFF2-40B4-BE49-F238E27FC236}">
                <a16:creationId xmlns:a16="http://schemas.microsoft.com/office/drawing/2014/main" id="{B9511F41-AC98-C8A4-D0C9-F4142BDDA4F4}"/>
              </a:ext>
            </a:extLst>
          </p:cNvPr>
          <p:cNvSpPr/>
          <p:nvPr/>
        </p:nvSpPr>
        <p:spPr>
          <a:xfrm>
            <a:off x="460634" y="3606990"/>
            <a:ext cx="11197745" cy="584775"/>
          </a:xfrm>
          <a:prstGeom prst="rect">
            <a:avLst/>
          </a:prstGeom>
          <a:noFill/>
        </p:spPr>
        <p:txBody>
          <a:bodyPr wrap="none" lIns="91440" tIns="45720" rIns="91440" bIns="45720">
            <a:spAutoFit/>
          </a:bodyPr>
          <a:lstStyle/>
          <a:p>
            <a:pPr algn="ctr"/>
            <a:r>
              <a:rPr lang="nl-NL" sz="3200" dirty="0">
                <a:ln w="0"/>
                <a:solidFill>
                  <a:schemeClr val="accent1"/>
                </a:solidFill>
                <a:effectLst>
                  <a:outerShdw blurRad="38100" dist="25400" dir="5400000" algn="ctr" rotWithShape="0">
                    <a:srgbClr val="6E747A">
                      <a:alpha val="43000"/>
                    </a:srgbClr>
                  </a:outerShdw>
                </a:effectLst>
              </a:rPr>
              <a:t>Link naar film: </a:t>
            </a:r>
            <a:r>
              <a:rPr lang="nl-NL" sz="3200" dirty="0">
                <a:ln w="0"/>
                <a:solidFill>
                  <a:schemeClr val="accent1"/>
                </a:solidFill>
                <a:effectLst>
                  <a:outerShdw blurRad="38100" dist="25400" dir="5400000" algn="ctr" rotWithShape="0">
                    <a:srgbClr val="6E747A">
                      <a:alpha val="43000"/>
                    </a:srgbClr>
                  </a:outerShdw>
                </a:effectLst>
                <a:hlinkClick r:id="rId6"/>
              </a:rPr>
              <a:t>https://www.youtube.com/watch?v=mnsDfZ7LRAU</a:t>
            </a:r>
            <a:endParaRPr lang="nl-NL" sz="32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9413365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5bf8341-14ba-437c-a659-0e3d7dba9128" xsi:nil="true"/>
    <lcf76f155ced4ddcb4097134ff3c332f xmlns="4951b68c-3f37-43f6-b9b1-051e5d277f4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0E9217BE7FF249B3E685FFC866EDDF" ma:contentTypeVersion="16" ma:contentTypeDescription="Een nieuw document maken." ma:contentTypeScope="" ma:versionID="fc68c40a8f4fbd943d810a29c4cd58ee">
  <xsd:schema xmlns:xsd="http://www.w3.org/2001/XMLSchema" xmlns:xs="http://www.w3.org/2001/XMLSchema" xmlns:p="http://schemas.microsoft.com/office/2006/metadata/properties" xmlns:ns2="4951b68c-3f37-43f6-b9b1-051e5d277f4d" xmlns:ns3="15bf8341-14ba-437c-a659-0e3d7dba9128" targetNamespace="http://schemas.microsoft.com/office/2006/metadata/properties" ma:root="true" ma:fieldsID="f0eea2bebbc9b8259949eea41f9cd6ba" ns2:_="" ns3:_="">
    <xsd:import namespace="4951b68c-3f37-43f6-b9b1-051e5d277f4d"/>
    <xsd:import namespace="15bf8341-14ba-437c-a659-0e3d7dba912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1b68c-3f37-43f6-b9b1-051e5d277f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6011d893-1b8f-4218-8d5b-be4dd9553fe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5bf8341-14ba-437c-a659-0e3d7dba9128"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dba048c4-47d3-499a-9f7e-088f97fdc0ba}" ma:internalName="TaxCatchAll" ma:showField="CatchAllData" ma:web="15bf8341-14ba-437c-a659-0e3d7dba91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417CC6-6683-4E37-AA6E-790E78DFA380}">
  <ds:schemaRefs>
    <ds:schemaRef ds:uri="http://schemas.microsoft.com/office/2006/metadata/properties"/>
    <ds:schemaRef ds:uri="http://schemas.microsoft.com/office/infopath/2007/PartnerControls"/>
    <ds:schemaRef ds:uri="15bf8341-14ba-437c-a659-0e3d7dba9128"/>
    <ds:schemaRef ds:uri="4951b68c-3f37-43f6-b9b1-051e5d277f4d"/>
  </ds:schemaRefs>
</ds:datastoreItem>
</file>

<file path=customXml/itemProps2.xml><?xml version="1.0" encoding="utf-8"?>
<ds:datastoreItem xmlns:ds="http://schemas.openxmlformats.org/officeDocument/2006/customXml" ds:itemID="{BC5E7A66-28F9-4EFA-9020-ED3ECC61F7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1b68c-3f37-43f6-b9b1-051e5d277f4d"/>
    <ds:schemaRef ds:uri="15bf8341-14ba-437c-a659-0e3d7dba91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CB26CE-684B-42FF-BE51-965766FFB6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5270</TotalTime>
  <Words>3223</Words>
  <Application>Microsoft Office PowerPoint</Application>
  <PresentationFormat>Breedbeeld</PresentationFormat>
  <Paragraphs>361</Paragraphs>
  <Slides>44</Slides>
  <Notes>42</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44</vt:i4>
      </vt:variant>
    </vt:vector>
  </HeadingPairs>
  <TitlesOfParts>
    <vt:vector size="51" baseType="lpstr">
      <vt:lpstr>Arial</vt:lpstr>
      <vt:lpstr>Calibri</vt:lpstr>
      <vt:lpstr>Calibri Light</vt:lpstr>
      <vt:lpstr>Trebuchet MS</vt:lpstr>
      <vt:lpstr>Wingdings</vt:lpstr>
      <vt:lpstr>Office Theme</vt:lpstr>
      <vt:lpstr>1_Office Theme</vt:lpstr>
      <vt:lpstr>Digitaal wedstrijdblad 22-23 clubs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Dank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Beleidsplan  2021-2024</dc:title>
  <dc:creator>Linde Panis</dc:creator>
  <cp:lastModifiedBy>Kris Geens</cp:lastModifiedBy>
  <cp:revision>133</cp:revision>
  <cp:lastPrinted>2020-12-14T11:28:46Z</cp:lastPrinted>
  <dcterms:created xsi:type="dcterms:W3CDTF">2020-09-16T10:05:10Z</dcterms:created>
  <dcterms:modified xsi:type="dcterms:W3CDTF">2022-08-01T11:37:13Z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0x010100CC0E9217BE7FF249B3E685FFC866EDDF</vt:lpwstr>
  </property>
  <property fmtid="{D5CDD505-2E9C-101B-9397-08002B2CF9AE}" pid="3" name="MediaServiceImageTags">
    <vt:lpwstr/>
  </property>
</Properties>
</file>